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59" r:id="rId6"/>
    <p:sldId id="263" r:id="rId7"/>
    <p:sldId id="264" r:id="rId8"/>
    <p:sldId id="265" r:id="rId9"/>
    <p:sldId id="258" r:id="rId10"/>
    <p:sldId id="266" r:id="rId11"/>
    <p:sldId id="267" r:id="rId12"/>
    <p:sldId id="261" r:id="rId13"/>
    <p:sldId id="269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EC02C-7775-4A2C-9776-7405C4A600F8}" v="51" dt="2021-12-28T11:57:20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儀臻 陳" userId="bc62abfe2c160a10" providerId="LiveId" clId="{B5FEC02C-7775-4A2C-9776-7405C4A600F8}"/>
    <pc:docChg chg="undo redo custSel addSld modSld">
      <pc:chgData name="儀臻 陳" userId="bc62abfe2c160a10" providerId="LiveId" clId="{B5FEC02C-7775-4A2C-9776-7405C4A600F8}" dt="2021-12-28T12:02:10.644" v="455" actId="1076"/>
      <pc:docMkLst>
        <pc:docMk/>
      </pc:docMkLst>
      <pc:sldChg chg="modSp mod">
        <pc:chgData name="儀臻 陳" userId="bc62abfe2c160a10" providerId="LiveId" clId="{B5FEC02C-7775-4A2C-9776-7405C4A600F8}" dt="2021-12-28T12:00:54.194" v="449" actId="21"/>
        <pc:sldMkLst>
          <pc:docMk/>
          <pc:sldMk cId="619771852" sldId="256"/>
        </pc:sldMkLst>
        <pc:spChg chg="mod">
          <ac:chgData name="儀臻 陳" userId="bc62abfe2c160a10" providerId="LiveId" clId="{B5FEC02C-7775-4A2C-9776-7405C4A600F8}" dt="2021-12-28T11:54:49.935" v="376" actId="113"/>
          <ac:spMkLst>
            <pc:docMk/>
            <pc:sldMk cId="619771852" sldId="256"/>
            <ac:spMk id="2" creationId="{8AAB8DC2-193C-43CC-B6C9-A5E05FBC8C35}"/>
          </ac:spMkLst>
        </pc:spChg>
        <pc:spChg chg="mod">
          <ac:chgData name="儀臻 陳" userId="bc62abfe2c160a10" providerId="LiveId" clId="{B5FEC02C-7775-4A2C-9776-7405C4A600F8}" dt="2021-12-28T12:00:54.194" v="449" actId="21"/>
          <ac:spMkLst>
            <pc:docMk/>
            <pc:sldMk cId="619771852" sldId="256"/>
            <ac:spMk id="3" creationId="{66F649FE-FC8B-4AAA-858D-2C6757784E47}"/>
          </ac:spMkLst>
        </pc:spChg>
      </pc:sldChg>
      <pc:sldChg chg="addSp delSp modSp mod setBg setClrOvrMap">
        <pc:chgData name="儀臻 陳" userId="bc62abfe2c160a10" providerId="LiveId" clId="{B5FEC02C-7775-4A2C-9776-7405C4A600F8}" dt="2021-12-28T11:29:14.924" v="83" actId="113"/>
        <pc:sldMkLst>
          <pc:docMk/>
          <pc:sldMk cId="1684075116" sldId="257"/>
        </pc:sldMkLst>
        <pc:spChg chg="mod">
          <ac:chgData name="儀臻 陳" userId="bc62abfe2c160a10" providerId="LiveId" clId="{B5FEC02C-7775-4A2C-9776-7405C4A600F8}" dt="2021-12-28T11:29:14.924" v="83" actId="113"/>
          <ac:spMkLst>
            <pc:docMk/>
            <pc:sldMk cId="1684075116" sldId="257"/>
            <ac:spMk id="2" creationId="{7419C4C2-D679-4A52-A040-617F83B4717F}"/>
          </ac:spMkLst>
        </pc:spChg>
        <pc:spChg chg="mod ord">
          <ac:chgData name="儀臻 陳" userId="bc62abfe2c160a10" providerId="LiveId" clId="{B5FEC02C-7775-4A2C-9776-7405C4A600F8}" dt="2021-12-28T11:29:11.834" v="82" actId="113"/>
          <ac:spMkLst>
            <pc:docMk/>
            <pc:sldMk cId="1684075116" sldId="257"/>
            <ac:spMk id="3" creationId="{F5F986A2-1DA8-4B65-96AB-DF43AC37E59B}"/>
          </ac:spMkLst>
        </pc:spChg>
        <pc:spChg chg="add del">
          <ac:chgData name="儀臻 陳" userId="bc62abfe2c160a10" providerId="LiveId" clId="{B5FEC02C-7775-4A2C-9776-7405C4A600F8}" dt="2021-12-28T11:21:46.901" v="6" actId="26606"/>
          <ac:spMkLst>
            <pc:docMk/>
            <pc:sldMk cId="1684075116" sldId="257"/>
            <ac:spMk id="12" creationId="{C95B82D5-A8BB-45BF-BED8-C7B206892100}"/>
          </ac:spMkLst>
        </pc:spChg>
        <pc:spChg chg="add del">
          <ac:chgData name="儀臻 陳" userId="bc62abfe2c160a10" providerId="LiveId" clId="{B5FEC02C-7775-4A2C-9776-7405C4A600F8}" dt="2021-12-28T11:21:46.901" v="6" actId="26606"/>
          <ac:spMkLst>
            <pc:docMk/>
            <pc:sldMk cId="1684075116" sldId="257"/>
            <ac:spMk id="14" creationId="{296C61EC-FBF4-4216-BE67-6C864D30A01C}"/>
          </ac:spMkLst>
        </pc:spChg>
        <pc:spChg chg="add del">
          <ac:chgData name="儀臻 陳" userId="bc62abfe2c160a10" providerId="LiveId" clId="{B5FEC02C-7775-4A2C-9776-7405C4A600F8}" dt="2021-12-28T11:21:46.901" v="6" actId="26606"/>
          <ac:spMkLst>
            <pc:docMk/>
            <pc:sldMk cId="1684075116" sldId="257"/>
            <ac:spMk id="16" creationId="{39D6C490-0229-4573-9696-B73E5B3A9C33}"/>
          </ac:spMkLst>
        </pc:spChg>
        <pc:spChg chg="add del">
          <ac:chgData name="儀臻 陳" userId="bc62abfe2c160a10" providerId="LiveId" clId="{B5FEC02C-7775-4A2C-9776-7405C4A600F8}" dt="2021-12-28T11:21:53.436" v="8" actId="26606"/>
          <ac:spMkLst>
            <pc:docMk/>
            <pc:sldMk cId="1684075116" sldId="257"/>
            <ac:spMk id="18" creationId="{2032B1E8-BC40-4380-97A6-14C0320AE1C0}"/>
          </ac:spMkLst>
        </pc:spChg>
        <pc:spChg chg="add del">
          <ac:chgData name="儀臻 陳" userId="bc62abfe2c160a10" providerId="LiveId" clId="{B5FEC02C-7775-4A2C-9776-7405C4A600F8}" dt="2021-12-28T11:21:53.436" v="8" actId="26606"/>
          <ac:spMkLst>
            <pc:docMk/>
            <pc:sldMk cId="1684075116" sldId="257"/>
            <ac:spMk id="19" creationId="{82BEABD9-E1ED-49C7-8734-5494C88EE5A7}"/>
          </ac:spMkLst>
        </pc:spChg>
        <pc:spChg chg="add">
          <ac:chgData name="儀臻 陳" userId="bc62abfe2c160a10" providerId="LiveId" clId="{B5FEC02C-7775-4A2C-9776-7405C4A600F8}" dt="2021-12-28T11:21:53.446" v="9" actId="26606"/>
          <ac:spMkLst>
            <pc:docMk/>
            <pc:sldMk cId="1684075116" sldId="257"/>
            <ac:spMk id="22" creationId="{5E52985E-2553-471E-82AA-5ED7A329890A}"/>
          </ac:spMkLst>
        </pc:spChg>
        <pc:picChg chg="add mod ord">
          <ac:chgData name="儀臻 陳" userId="bc62abfe2c160a10" providerId="LiveId" clId="{B5FEC02C-7775-4A2C-9776-7405C4A600F8}" dt="2021-12-28T11:21:53.446" v="9" actId="26606"/>
          <ac:picMkLst>
            <pc:docMk/>
            <pc:sldMk cId="1684075116" sldId="257"/>
            <ac:picMk id="5" creationId="{BCB7B2AF-34B8-4F49-8C08-C2C4BD697F3C}"/>
          </ac:picMkLst>
        </pc:picChg>
        <pc:picChg chg="add mod">
          <ac:chgData name="儀臻 陳" userId="bc62abfe2c160a10" providerId="LiveId" clId="{B5FEC02C-7775-4A2C-9776-7405C4A600F8}" dt="2021-12-28T11:21:53.446" v="9" actId="26606"/>
          <ac:picMkLst>
            <pc:docMk/>
            <pc:sldMk cId="1684075116" sldId="257"/>
            <ac:picMk id="7" creationId="{89F13FC9-4E3D-4B90-9986-70BE57BD987A}"/>
          </ac:picMkLst>
        </pc:picChg>
        <pc:cxnChg chg="add del">
          <ac:chgData name="儀臻 陳" userId="bc62abfe2c160a10" providerId="LiveId" clId="{B5FEC02C-7775-4A2C-9776-7405C4A600F8}" dt="2021-12-28T11:21:53.436" v="8" actId="26606"/>
          <ac:cxnSpMkLst>
            <pc:docMk/>
            <pc:sldMk cId="1684075116" sldId="257"/>
            <ac:cxnSpMk id="20" creationId="{17341211-05E5-4FDD-98B1-F551CD0EAE1C}"/>
          </ac:cxnSpMkLst>
        </pc:cxnChg>
        <pc:cxnChg chg="add">
          <ac:chgData name="儀臻 陳" userId="bc62abfe2c160a10" providerId="LiveId" clId="{B5FEC02C-7775-4A2C-9776-7405C4A600F8}" dt="2021-12-28T11:21:53.446" v="9" actId="26606"/>
          <ac:cxnSpMkLst>
            <pc:docMk/>
            <pc:sldMk cId="1684075116" sldId="257"/>
            <ac:cxnSpMk id="23" creationId="{DAE3ABC6-4042-4293-A7DF-F01181363B7E}"/>
          </ac:cxnSpMkLst>
        </pc:cxnChg>
      </pc:sldChg>
      <pc:sldChg chg="addSp delSp modSp mod setBg">
        <pc:chgData name="儀臻 陳" userId="bc62abfe2c160a10" providerId="LiveId" clId="{B5FEC02C-7775-4A2C-9776-7405C4A600F8}" dt="2021-12-28T11:38:22.062" v="190" actId="1076"/>
        <pc:sldMkLst>
          <pc:docMk/>
          <pc:sldMk cId="4222785865" sldId="258"/>
        </pc:sldMkLst>
        <pc:spChg chg="mod">
          <ac:chgData name="儀臻 陳" userId="bc62abfe2c160a10" providerId="LiveId" clId="{B5FEC02C-7775-4A2C-9776-7405C4A600F8}" dt="2021-12-28T11:37:49.694" v="171" actId="1076"/>
          <ac:spMkLst>
            <pc:docMk/>
            <pc:sldMk cId="4222785865" sldId="258"/>
            <ac:spMk id="2" creationId="{7B83B201-6F65-49A3-A073-F549EA178233}"/>
          </ac:spMkLst>
        </pc:spChg>
        <pc:spChg chg="mod">
          <ac:chgData name="儀臻 陳" userId="bc62abfe2c160a10" providerId="LiveId" clId="{B5FEC02C-7775-4A2C-9776-7405C4A600F8}" dt="2021-12-28T11:38:22.062" v="190" actId="1076"/>
          <ac:spMkLst>
            <pc:docMk/>
            <pc:sldMk cId="4222785865" sldId="258"/>
            <ac:spMk id="3" creationId="{9A91F020-EDFF-41C6-92E4-12D85AFE1281}"/>
          </ac:spMkLst>
        </pc:spChg>
        <pc:spChg chg="add del">
          <ac:chgData name="儀臻 陳" userId="bc62abfe2c160a10" providerId="LiveId" clId="{B5FEC02C-7775-4A2C-9776-7405C4A600F8}" dt="2021-12-28T11:37:06.664" v="156" actId="26606"/>
          <ac:spMkLst>
            <pc:docMk/>
            <pc:sldMk cId="4222785865" sldId="258"/>
            <ac:spMk id="12" creationId="{D009D6D5-DAC2-4A8B-A17A-E206B9012D09}"/>
          </ac:spMkLst>
        </pc:spChg>
        <pc:spChg chg="add del">
          <ac:chgData name="儀臻 陳" userId="bc62abfe2c160a10" providerId="LiveId" clId="{B5FEC02C-7775-4A2C-9776-7405C4A600F8}" dt="2021-12-28T11:37:02.154" v="153" actId="26606"/>
          <ac:spMkLst>
            <pc:docMk/>
            <pc:sldMk cId="4222785865" sldId="258"/>
            <ac:spMk id="17" creationId="{99F1FFA9-D672-408C-9220-ADEEC6ABDD09}"/>
          </ac:spMkLst>
        </pc:spChg>
        <pc:spChg chg="add del">
          <ac:chgData name="儀臻 陳" userId="bc62abfe2c160a10" providerId="LiveId" clId="{B5FEC02C-7775-4A2C-9776-7405C4A600F8}" dt="2021-12-28T11:37:06.624" v="155" actId="26606"/>
          <ac:spMkLst>
            <pc:docMk/>
            <pc:sldMk cId="4222785865" sldId="258"/>
            <ac:spMk id="22" creationId="{AAAE94E3-A7DB-4868-B1E3-E49703488BBC}"/>
          </ac:spMkLst>
        </pc:spChg>
        <pc:spChg chg="add del">
          <ac:chgData name="儀臻 陳" userId="bc62abfe2c160a10" providerId="LiveId" clId="{B5FEC02C-7775-4A2C-9776-7405C4A600F8}" dt="2021-12-28T11:37:06.624" v="155" actId="26606"/>
          <ac:spMkLst>
            <pc:docMk/>
            <pc:sldMk cId="4222785865" sldId="258"/>
            <ac:spMk id="23" creationId="{3873B707-463F-40B0-8227-E8CC6C67EB25}"/>
          </ac:spMkLst>
        </pc:spChg>
        <pc:spChg chg="add del">
          <ac:chgData name="儀臻 陳" userId="bc62abfe2c160a10" providerId="LiveId" clId="{B5FEC02C-7775-4A2C-9776-7405C4A600F8}" dt="2021-12-28T11:37:06.624" v="155" actId="26606"/>
          <ac:spMkLst>
            <pc:docMk/>
            <pc:sldMk cId="4222785865" sldId="258"/>
            <ac:spMk id="25" creationId="{C13237C8-E62C-4F0D-A318-BD6FB6C2D138}"/>
          </ac:spMkLst>
        </pc:spChg>
        <pc:spChg chg="add del">
          <ac:chgData name="儀臻 陳" userId="bc62abfe2c160a10" providerId="LiveId" clId="{B5FEC02C-7775-4A2C-9776-7405C4A600F8}" dt="2021-12-28T11:37:06.624" v="155" actId="26606"/>
          <ac:spMkLst>
            <pc:docMk/>
            <pc:sldMk cId="4222785865" sldId="258"/>
            <ac:spMk id="27" creationId="{19C9EAEA-39D0-4B0E-A0EB-51E7B26740B1}"/>
          </ac:spMkLst>
        </pc:spChg>
        <pc:spChg chg="add del">
          <ac:chgData name="儀臻 陳" userId="bc62abfe2c160a10" providerId="LiveId" clId="{B5FEC02C-7775-4A2C-9776-7405C4A600F8}" dt="2021-12-28T11:37:06.624" v="155" actId="26606"/>
          <ac:spMkLst>
            <pc:docMk/>
            <pc:sldMk cId="4222785865" sldId="258"/>
            <ac:spMk id="29" creationId="{8CB5D2D7-DF65-4E86-BFBA-FFB9B5ACEB64}"/>
          </ac:spMkLst>
        </pc:spChg>
        <pc:spChg chg="add del">
          <ac:chgData name="儀臻 陳" userId="bc62abfe2c160a10" providerId="LiveId" clId="{B5FEC02C-7775-4A2C-9776-7405C4A600F8}" dt="2021-12-28T11:37:12.180" v="157" actId="26606"/>
          <ac:spMkLst>
            <pc:docMk/>
            <pc:sldMk cId="4222785865" sldId="258"/>
            <ac:spMk id="31" creationId="{2172A0AC-3DCE-4672-BCAF-28FEF91F6020}"/>
          </ac:spMkLst>
        </pc:spChg>
        <pc:spChg chg="add del">
          <ac:chgData name="儀臻 陳" userId="bc62abfe2c160a10" providerId="LiveId" clId="{B5FEC02C-7775-4A2C-9776-7405C4A600F8}" dt="2021-12-28T11:37:12.180" v="157" actId="26606"/>
          <ac:spMkLst>
            <pc:docMk/>
            <pc:sldMk cId="4222785865" sldId="258"/>
            <ac:spMk id="32" creationId="{AE6F1C77-EDC9-4C5F-8C1C-62DD46BDA3C3}"/>
          </ac:spMkLst>
        </pc:spChg>
        <pc:spChg chg="add">
          <ac:chgData name="儀臻 陳" userId="bc62abfe2c160a10" providerId="LiveId" clId="{B5FEC02C-7775-4A2C-9776-7405C4A600F8}" dt="2021-12-28T11:37:12.180" v="157" actId="26606"/>
          <ac:spMkLst>
            <pc:docMk/>
            <pc:sldMk cId="4222785865" sldId="258"/>
            <ac:spMk id="37" creationId="{99F1FFA9-D672-408C-9220-ADEEC6ABDD09}"/>
          </ac:spMkLst>
        </pc:spChg>
        <pc:grpChg chg="add del">
          <ac:chgData name="儀臻 陳" userId="bc62abfe2c160a10" providerId="LiveId" clId="{B5FEC02C-7775-4A2C-9776-7405C4A600F8}" dt="2021-12-28T11:37:06.624" v="155" actId="26606"/>
          <ac:grpSpMkLst>
            <pc:docMk/>
            <pc:sldMk cId="4222785865" sldId="258"/>
            <ac:grpSpMk id="19" creationId="{1DE889C7-FAD6-4397-98E2-05D503484459}"/>
          </ac:grpSpMkLst>
        </pc:grpChg>
        <pc:picChg chg="add del mod">
          <ac:chgData name="儀臻 陳" userId="bc62abfe2c160a10" providerId="LiveId" clId="{B5FEC02C-7775-4A2C-9776-7405C4A600F8}" dt="2021-12-28T11:35:51.834" v="148" actId="478"/>
          <ac:picMkLst>
            <pc:docMk/>
            <pc:sldMk cId="4222785865" sldId="258"/>
            <ac:picMk id="5" creationId="{E6EA8774-4332-40E9-B181-AB0394F87910}"/>
          </ac:picMkLst>
        </pc:picChg>
        <pc:picChg chg="add mod ord">
          <ac:chgData name="儀臻 陳" userId="bc62abfe2c160a10" providerId="LiveId" clId="{B5FEC02C-7775-4A2C-9776-7405C4A600F8}" dt="2021-12-28T11:37:12.180" v="157" actId="26606"/>
          <ac:picMkLst>
            <pc:docMk/>
            <pc:sldMk cId="4222785865" sldId="258"/>
            <ac:picMk id="7" creationId="{F6DA171A-876C-43E2-A345-2804C734DAF8}"/>
          </ac:picMkLst>
        </pc:picChg>
        <pc:picChg chg="add mod ord">
          <ac:chgData name="儀臻 陳" userId="bc62abfe2c160a10" providerId="LiveId" clId="{B5FEC02C-7775-4A2C-9776-7405C4A600F8}" dt="2021-12-28T11:37:12.180" v="157" actId="26606"/>
          <ac:picMkLst>
            <pc:docMk/>
            <pc:sldMk cId="4222785865" sldId="258"/>
            <ac:picMk id="9" creationId="{A28EE97C-16AE-4625-9A6C-3E03DB9ED96B}"/>
          </ac:picMkLst>
        </pc:picChg>
      </pc:sldChg>
      <pc:sldChg chg="addSp delSp modSp mod setBg">
        <pc:chgData name="儀臻 陳" userId="bc62abfe2c160a10" providerId="LiveId" clId="{B5FEC02C-7775-4A2C-9776-7405C4A600F8}" dt="2021-12-28T11:31:00.343" v="96" actId="113"/>
        <pc:sldMkLst>
          <pc:docMk/>
          <pc:sldMk cId="2543933819" sldId="259"/>
        </pc:sldMkLst>
        <pc:spChg chg="mod">
          <ac:chgData name="儀臻 陳" userId="bc62abfe2c160a10" providerId="LiveId" clId="{B5FEC02C-7775-4A2C-9776-7405C4A600F8}" dt="2021-12-28T11:30:57.513" v="95" actId="113"/>
          <ac:spMkLst>
            <pc:docMk/>
            <pc:sldMk cId="2543933819" sldId="259"/>
            <ac:spMk id="2" creationId="{AFAAB000-64D2-40ED-9DC7-51ADE28C0F4A}"/>
          </ac:spMkLst>
        </pc:spChg>
        <pc:spChg chg="mod">
          <ac:chgData name="儀臻 陳" userId="bc62abfe2c160a10" providerId="LiveId" clId="{B5FEC02C-7775-4A2C-9776-7405C4A600F8}" dt="2021-12-28T11:31:00.343" v="96" actId="113"/>
          <ac:spMkLst>
            <pc:docMk/>
            <pc:sldMk cId="2543933819" sldId="259"/>
            <ac:spMk id="3" creationId="{666281B4-D966-4968-B6BB-FD0A176C6A12}"/>
          </ac:spMkLst>
        </pc:spChg>
        <pc:spChg chg="add del">
          <ac:chgData name="儀臻 陳" userId="bc62abfe2c160a10" providerId="LiveId" clId="{B5FEC02C-7775-4A2C-9776-7405C4A600F8}" dt="2021-12-28T11:30:37.494" v="89" actId="26606"/>
          <ac:spMkLst>
            <pc:docMk/>
            <pc:sldMk cId="2543933819" sldId="259"/>
            <ac:spMk id="10" creationId="{04812C46-200A-4DEB-A05E-3ED6C68C2387}"/>
          </ac:spMkLst>
        </pc:spChg>
        <pc:spChg chg="add del">
          <ac:chgData name="儀臻 陳" userId="bc62abfe2c160a10" providerId="LiveId" clId="{B5FEC02C-7775-4A2C-9776-7405C4A600F8}" dt="2021-12-28T11:30:37.494" v="89" actId="26606"/>
          <ac:spMkLst>
            <pc:docMk/>
            <pc:sldMk cId="2543933819" sldId="259"/>
            <ac:spMk id="12" creationId="{D1EA859B-E555-4109-94F3-6700E046E008}"/>
          </ac:spMkLst>
        </pc:spChg>
        <pc:spChg chg="add del">
          <ac:chgData name="儀臻 陳" userId="bc62abfe2c160a10" providerId="LiveId" clId="{B5FEC02C-7775-4A2C-9776-7405C4A600F8}" dt="2021-12-28T11:30:41.494" v="91" actId="26606"/>
          <ac:spMkLst>
            <pc:docMk/>
            <pc:sldMk cId="2543933819" sldId="259"/>
            <ac:spMk id="14" creationId="{D009D6D5-DAC2-4A8B-A17A-E206B9012D09}"/>
          </ac:spMkLst>
        </pc:spChg>
        <pc:spChg chg="add del">
          <ac:chgData name="儀臻 陳" userId="bc62abfe2c160a10" providerId="LiveId" clId="{B5FEC02C-7775-4A2C-9776-7405C4A600F8}" dt="2021-12-28T11:30:48.501" v="93" actId="26606"/>
          <ac:spMkLst>
            <pc:docMk/>
            <pc:sldMk cId="2543933819" sldId="259"/>
            <ac:spMk id="16" creationId="{04812C46-200A-4DEB-A05E-3ED6C68C2387}"/>
          </ac:spMkLst>
        </pc:spChg>
        <pc:spChg chg="add del">
          <ac:chgData name="儀臻 陳" userId="bc62abfe2c160a10" providerId="LiveId" clId="{B5FEC02C-7775-4A2C-9776-7405C4A600F8}" dt="2021-12-28T11:30:48.501" v="93" actId="26606"/>
          <ac:spMkLst>
            <pc:docMk/>
            <pc:sldMk cId="2543933819" sldId="259"/>
            <ac:spMk id="17" creationId="{D1EA859B-E555-4109-94F3-6700E046E008}"/>
          </ac:spMkLst>
        </pc:spChg>
        <pc:spChg chg="add">
          <ac:chgData name="儀臻 陳" userId="bc62abfe2c160a10" providerId="LiveId" clId="{B5FEC02C-7775-4A2C-9776-7405C4A600F8}" dt="2021-12-28T11:30:48.501" v="94" actId="26606"/>
          <ac:spMkLst>
            <pc:docMk/>
            <pc:sldMk cId="2543933819" sldId="259"/>
            <ac:spMk id="19" creationId="{D009D6D5-DAC2-4A8B-A17A-E206B9012D09}"/>
          </ac:spMkLst>
        </pc:spChg>
        <pc:picChg chg="add mod ord">
          <ac:chgData name="儀臻 陳" userId="bc62abfe2c160a10" providerId="LiveId" clId="{B5FEC02C-7775-4A2C-9776-7405C4A600F8}" dt="2021-12-28T11:30:48.501" v="94" actId="26606"/>
          <ac:picMkLst>
            <pc:docMk/>
            <pc:sldMk cId="2543933819" sldId="259"/>
            <ac:picMk id="5" creationId="{EE1CF375-BB00-42BD-B10E-08B3C916D7E2}"/>
          </ac:picMkLst>
        </pc:picChg>
      </pc:sldChg>
      <pc:sldChg chg="addSp delSp modSp mod setBg setClrOvrMap">
        <pc:chgData name="儀臻 陳" userId="bc62abfe2c160a10" providerId="LiveId" clId="{B5FEC02C-7775-4A2C-9776-7405C4A600F8}" dt="2021-12-28T12:02:10.644" v="455" actId="1076"/>
        <pc:sldMkLst>
          <pc:docMk/>
          <pc:sldMk cId="1870034612" sldId="260"/>
        </pc:sldMkLst>
        <pc:spChg chg="mod">
          <ac:chgData name="儀臻 陳" userId="bc62abfe2c160a10" providerId="LiveId" clId="{B5FEC02C-7775-4A2C-9776-7405C4A600F8}" dt="2021-12-28T12:02:07.506" v="454" actId="1076"/>
          <ac:spMkLst>
            <pc:docMk/>
            <pc:sldMk cId="1870034612" sldId="260"/>
            <ac:spMk id="2" creationId="{758C0FD8-8EF2-40D3-B057-BCE7DCC5666D}"/>
          </ac:spMkLst>
        </pc:spChg>
        <pc:spChg chg="mod ord">
          <ac:chgData name="儀臻 陳" userId="bc62abfe2c160a10" providerId="LiveId" clId="{B5FEC02C-7775-4A2C-9776-7405C4A600F8}" dt="2021-12-28T12:02:10.644" v="455" actId="1076"/>
          <ac:spMkLst>
            <pc:docMk/>
            <pc:sldMk cId="1870034612" sldId="260"/>
            <ac:spMk id="3" creationId="{29770792-84CA-44D0-919F-227158E7F957}"/>
          </ac:spMkLst>
        </pc:spChg>
        <pc:spChg chg="add del">
          <ac:chgData name="儀臻 陳" userId="bc62abfe2c160a10" providerId="LiveId" clId="{B5FEC02C-7775-4A2C-9776-7405C4A600F8}" dt="2021-12-28T11:28:19.535" v="64" actId="26606"/>
          <ac:spMkLst>
            <pc:docMk/>
            <pc:sldMk cId="1870034612" sldId="260"/>
            <ac:spMk id="14" creationId="{4C3A44BB-E01C-4AA8-B2C8-32FC346D2ED7}"/>
          </ac:spMkLst>
        </pc:spChg>
        <pc:spChg chg="add del">
          <ac:chgData name="儀臻 陳" userId="bc62abfe2c160a10" providerId="LiveId" clId="{B5FEC02C-7775-4A2C-9776-7405C4A600F8}" dt="2021-12-28T11:28:30.026" v="70" actId="26606"/>
          <ac:spMkLst>
            <pc:docMk/>
            <pc:sldMk cId="1870034612" sldId="260"/>
            <ac:spMk id="18" creationId="{2568BC19-F052-4108-93E1-6A3D1DEC072F}"/>
          </ac:spMkLst>
        </pc:spChg>
        <pc:spChg chg="add del">
          <ac:chgData name="儀臻 陳" userId="bc62abfe2c160a10" providerId="LiveId" clId="{B5FEC02C-7775-4A2C-9776-7405C4A600F8}" dt="2021-12-28T11:28:21.206" v="66" actId="26606"/>
          <ac:spMkLst>
            <pc:docMk/>
            <pc:sldMk cId="1870034612" sldId="260"/>
            <ac:spMk id="19" creationId="{114C78B5-EC6B-4A39-8860-705100867457}"/>
          </ac:spMkLst>
        </pc:spChg>
        <pc:spChg chg="add del">
          <ac:chgData name="儀臻 陳" userId="bc62abfe2c160a10" providerId="LiveId" clId="{B5FEC02C-7775-4A2C-9776-7405C4A600F8}" dt="2021-12-28T11:28:30.026" v="70" actId="26606"/>
          <ac:spMkLst>
            <pc:docMk/>
            <pc:sldMk cId="1870034612" sldId="260"/>
            <ac:spMk id="20" creationId="{D5FD337D-4D6B-4C8B-B6F5-121097E09881}"/>
          </ac:spMkLst>
        </pc:spChg>
        <pc:spChg chg="add del">
          <ac:chgData name="儀臻 陳" userId="bc62abfe2c160a10" providerId="LiveId" clId="{B5FEC02C-7775-4A2C-9776-7405C4A600F8}" dt="2021-12-28T11:28:28.751" v="68" actId="26606"/>
          <ac:spMkLst>
            <pc:docMk/>
            <pc:sldMk cId="1870034612" sldId="260"/>
            <ac:spMk id="21" creationId="{4C3A44BB-E01C-4AA8-B2C8-32FC346D2ED7}"/>
          </ac:spMkLst>
        </pc:spChg>
        <pc:spChg chg="add del">
          <ac:chgData name="儀臻 陳" userId="bc62abfe2c160a10" providerId="LiveId" clId="{B5FEC02C-7775-4A2C-9776-7405C4A600F8}" dt="2021-12-28T11:28:30.026" v="70" actId="26606"/>
          <ac:spMkLst>
            <pc:docMk/>
            <pc:sldMk cId="1870034612" sldId="260"/>
            <ac:spMk id="23" creationId="{9A42C7B2-7BD6-433A-95AB-5AA4F44B5819}"/>
          </ac:spMkLst>
        </pc:spChg>
        <pc:spChg chg="add del">
          <ac:chgData name="儀臻 陳" userId="bc62abfe2c160a10" providerId="LiveId" clId="{B5FEC02C-7775-4A2C-9776-7405C4A600F8}" dt="2021-12-28T11:28:30.026" v="70" actId="26606"/>
          <ac:spMkLst>
            <pc:docMk/>
            <pc:sldMk cId="1870034612" sldId="260"/>
            <ac:spMk id="24" creationId="{0ADDB668-2CA4-4D2B-9C34-3487CA330BA8}"/>
          </ac:spMkLst>
        </pc:spChg>
        <pc:spChg chg="add del">
          <ac:chgData name="儀臻 陳" userId="bc62abfe2c160a10" providerId="LiveId" clId="{B5FEC02C-7775-4A2C-9776-7405C4A600F8}" dt="2021-12-28T11:28:32.837" v="72" actId="26606"/>
          <ac:spMkLst>
            <pc:docMk/>
            <pc:sldMk cId="1870034612" sldId="260"/>
            <ac:spMk id="26" creationId="{114C78B5-EC6B-4A39-8860-705100867457}"/>
          </ac:spMkLst>
        </pc:spChg>
        <pc:spChg chg="add del">
          <ac:chgData name="儀臻 陳" userId="bc62abfe2c160a10" providerId="LiveId" clId="{B5FEC02C-7775-4A2C-9776-7405C4A600F8}" dt="2021-12-28T11:29:29.311" v="86" actId="26606"/>
          <ac:spMkLst>
            <pc:docMk/>
            <pc:sldMk cId="1870034612" sldId="260"/>
            <ac:spMk id="30" creationId="{4C3A44BB-E01C-4AA8-B2C8-32FC346D2ED7}"/>
          </ac:spMkLst>
        </pc:spChg>
        <pc:spChg chg="add del">
          <ac:chgData name="儀臻 陳" userId="bc62abfe2c160a10" providerId="LiveId" clId="{B5FEC02C-7775-4A2C-9776-7405C4A600F8}" dt="2021-12-28T11:29:29.304" v="85" actId="26606"/>
          <ac:spMkLst>
            <pc:docMk/>
            <pc:sldMk cId="1870034612" sldId="260"/>
            <ac:spMk id="35" creationId="{ED4D6CE2-C4FB-4B4D-991A-84C9705CD762}"/>
          </ac:spMkLst>
        </pc:spChg>
        <pc:spChg chg="add">
          <ac:chgData name="儀臻 陳" userId="bc62abfe2c160a10" providerId="LiveId" clId="{B5FEC02C-7775-4A2C-9776-7405C4A600F8}" dt="2021-12-28T11:29:29.311" v="86" actId="26606"/>
          <ac:spMkLst>
            <pc:docMk/>
            <pc:sldMk cId="1870034612" sldId="260"/>
            <ac:spMk id="39" creationId="{4C3A44BB-E01C-4AA8-B2C8-32FC346D2ED7}"/>
          </ac:spMkLst>
        </pc:spChg>
        <pc:grpChg chg="add del">
          <ac:chgData name="儀臻 陳" userId="bc62abfe2c160a10" providerId="LiveId" clId="{B5FEC02C-7775-4A2C-9776-7405C4A600F8}" dt="2021-12-28T11:28:21.206" v="66" actId="26606"/>
          <ac:grpSpMkLst>
            <pc:docMk/>
            <pc:sldMk cId="1870034612" sldId="260"/>
            <ac:grpSpMk id="16" creationId="{A50943B0-FDF7-4C2C-B784-9208C945A8C3}"/>
          </ac:grpSpMkLst>
        </pc:grpChg>
        <pc:grpChg chg="add del">
          <ac:chgData name="儀臻 陳" userId="bc62abfe2c160a10" providerId="LiveId" clId="{B5FEC02C-7775-4A2C-9776-7405C4A600F8}" dt="2021-12-28T11:28:32.837" v="72" actId="26606"/>
          <ac:grpSpMkLst>
            <pc:docMk/>
            <pc:sldMk cId="1870034612" sldId="260"/>
            <ac:grpSpMk id="27" creationId="{A50943B0-FDF7-4C2C-B784-9208C945A8C3}"/>
          </ac:grpSpMkLst>
        </pc:grpChg>
        <pc:picChg chg="add mod ord">
          <ac:chgData name="儀臻 陳" userId="bc62abfe2c160a10" providerId="LiveId" clId="{B5FEC02C-7775-4A2C-9776-7405C4A600F8}" dt="2021-12-28T11:29:29.304" v="85" actId="26606"/>
          <ac:picMkLst>
            <pc:docMk/>
            <pc:sldMk cId="1870034612" sldId="260"/>
            <ac:picMk id="5" creationId="{70EAB969-BEAE-4A30-9C94-5986090546D0}"/>
          </ac:picMkLst>
        </pc:picChg>
        <pc:picChg chg="add mod ord">
          <ac:chgData name="儀臻 陳" userId="bc62abfe2c160a10" providerId="LiveId" clId="{B5FEC02C-7775-4A2C-9776-7405C4A600F8}" dt="2021-12-28T11:29:29.304" v="85" actId="26606"/>
          <ac:picMkLst>
            <pc:docMk/>
            <pc:sldMk cId="1870034612" sldId="260"/>
            <ac:picMk id="7" creationId="{B50C5A88-4B89-40E6-9278-A967261E9B33}"/>
          </ac:picMkLst>
        </pc:picChg>
        <pc:picChg chg="add mod ord">
          <ac:chgData name="儀臻 陳" userId="bc62abfe2c160a10" providerId="LiveId" clId="{B5FEC02C-7775-4A2C-9776-7405C4A600F8}" dt="2021-12-28T11:29:29.304" v="85" actId="26606"/>
          <ac:picMkLst>
            <pc:docMk/>
            <pc:sldMk cId="1870034612" sldId="260"/>
            <ac:picMk id="9" creationId="{E59560DB-F43F-447C-9FD0-C6F55A9B30E1}"/>
          </ac:picMkLst>
        </pc:picChg>
        <pc:cxnChg chg="add del">
          <ac:chgData name="儀臻 陳" userId="bc62abfe2c160a10" providerId="LiveId" clId="{B5FEC02C-7775-4A2C-9776-7405C4A600F8}" dt="2021-12-28T11:29:29.304" v="85" actId="26606"/>
          <ac:cxnSpMkLst>
            <pc:docMk/>
            <pc:sldMk cId="1870034612" sldId="260"/>
            <ac:cxnSpMk id="37" creationId="{11A9DAB5-E11B-41CA-85F3-20711F79027B}"/>
          </ac:cxnSpMkLst>
        </pc:cxnChg>
      </pc:sldChg>
      <pc:sldChg chg="addSp delSp modSp mod setBg setClrOvrMap">
        <pc:chgData name="儀臻 陳" userId="bc62abfe2c160a10" providerId="LiveId" clId="{B5FEC02C-7775-4A2C-9776-7405C4A600F8}" dt="2021-12-28T11:51:02.920" v="333" actId="113"/>
        <pc:sldMkLst>
          <pc:docMk/>
          <pc:sldMk cId="2808331584" sldId="261"/>
        </pc:sldMkLst>
        <pc:spChg chg="mod ord">
          <ac:chgData name="儀臻 陳" userId="bc62abfe2c160a10" providerId="LiveId" clId="{B5FEC02C-7775-4A2C-9776-7405C4A600F8}" dt="2021-12-28T11:51:02.920" v="333" actId="113"/>
          <ac:spMkLst>
            <pc:docMk/>
            <pc:sldMk cId="2808331584" sldId="261"/>
            <ac:spMk id="2" creationId="{C3807A60-1A95-4C27-ABC7-6278840F8CE1}"/>
          </ac:spMkLst>
        </pc:spChg>
        <pc:spChg chg="del">
          <ac:chgData name="儀臻 陳" userId="bc62abfe2c160a10" providerId="LiveId" clId="{B5FEC02C-7775-4A2C-9776-7405C4A600F8}" dt="2021-12-28T11:45:10.562" v="227" actId="931"/>
          <ac:spMkLst>
            <pc:docMk/>
            <pc:sldMk cId="2808331584" sldId="261"/>
            <ac:spMk id="3" creationId="{B43F3ADB-6913-47EA-9423-E426EA358D0A}"/>
          </ac:spMkLst>
        </pc:spChg>
        <pc:spChg chg="add del">
          <ac:chgData name="儀臻 陳" userId="bc62abfe2c160a10" providerId="LiveId" clId="{B5FEC02C-7775-4A2C-9776-7405C4A600F8}" dt="2021-12-28T11:47:02.733" v="250" actId="26606"/>
          <ac:spMkLst>
            <pc:docMk/>
            <pc:sldMk cId="2808331584" sldId="261"/>
            <ac:spMk id="19" creationId="{A5B44132-6520-4752-B59B-C0CA7FA9B96F}"/>
          </ac:spMkLst>
        </pc:spChg>
        <pc:spChg chg="add del">
          <ac:chgData name="儀臻 陳" userId="bc62abfe2c160a10" providerId="LiveId" clId="{B5FEC02C-7775-4A2C-9776-7405C4A600F8}" dt="2021-12-28T11:47:00.565" v="246" actId="26606"/>
          <ac:spMkLst>
            <pc:docMk/>
            <pc:sldMk cId="2808331584" sldId="261"/>
            <ac:spMk id="20" creationId="{928F64C6-FE22-4FC1-A763-DFCC514811BD}"/>
          </ac:spMkLst>
        </pc:spChg>
        <pc:spChg chg="add del">
          <ac:chgData name="儀臻 陳" userId="bc62abfe2c160a10" providerId="LiveId" clId="{B5FEC02C-7775-4A2C-9776-7405C4A600F8}" dt="2021-12-28T11:47:02.155" v="248" actId="26606"/>
          <ac:spMkLst>
            <pc:docMk/>
            <pc:sldMk cId="2808331584" sldId="261"/>
            <ac:spMk id="24" creationId="{02D44074-0B69-4F0C-A7B3-5645CE40D8E3}"/>
          </ac:spMkLst>
        </pc:spChg>
        <pc:spChg chg="add del">
          <ac:chgData name="儀臻 陳" userId="bc62abfe2c160a10" providerId="LiveId" clId="{B5FEC02C-7775-4A2C-9776-7405C4A600F8}" dt="2021-12-28T11:47:02.733" v="250" actId="26606"/>
          <ac:spMkLst>
            <pc:docMk/>
            <pc:sldMk cId="2808331584" sldId="261"/>
            <ac:spMk id="26" creationId="{EE99A833-6C48-4919-98F7-4D15C73698E6}"/>
          </ac:spMkLst>
        </pc:spChg>
        <pc:spChg chg="add del">
          <ac:chgData name="儀臻 陳" userId="bc62abfe2c160a10" providerId="LiveId" clId="{B5FEC02C-7775-4A2C-9776-7405C4A600F8}" dt="2021-12-28T11:47:02.733" v="250" actId="26606"/>
          <ac:spMkLst>
            <pc:docMk/>
            <pc:sldMk cId="2808331584" sldId="261"/>
            <ac:spMk id="27" creationId="{AEECF78C-1048-456C-88A0-441412321169}"/>
          </ac:spMkLst>
        </pc:spChg>
        <pc:spChg chg="add del">
          <ac:chgData name="儀臻 陳" userId="bc62abfe2c160a10" providerId="LiveId" clId="{B5FEC02C-7775-4A2C-9776-7405C4A600F8}" dt="2021-12-28T11:47:02.733" v="250" actId="26606"/>
          <ac:spMkLst>
            <pc:docMk/>
            <pc:sldMk cId="2808331584" sldId="261"/>
            <ac:spMk id="28" creationId="{CF523106-7311-45AB-A97A-9BE6E22AC5EB}"/>
          </ac:spMkLst>
        </pc:spChg>
        <pc:spChg chg="add del">
          <ac:chgData name="儀臻 陳" userId="bc62abfe2c160a10" providerId="LiveId" clId="{B5FEC02C-7775-4A2C-9776-7405C4A600F8}" dt="2021-12-28T11:47:02.733" v="250" actId="26606"/>
          <ac:spMkLst>
            <pc:docMk/>
            <pc:sldMk cId="2808331584" sldId="261"/>
            <ac:spMk id="29" creationId="{F4C8155D-EBB3-4B50-B945-2D47A2C5CE37}"/>
          </ac:spMkLst>
        </pc:spChg>
        <pc:spChg chg="add del">
          <ac:chgData name="儀臻 陳" userId="bc62abfe2c160a10" providerId="LiveId" clId="{B5FEC02C-7775-4A2C-9776-7405C4A600F8}" dt="2021-12-28T11:47:02.733" v="250" actId="26606"/>
          <ac:spMkLst>
            <pc:docMk/>
            <pc:sldMk cId="2808331584" sldId="261"/>
            <ac:spMk id="30" creationId="{7C1CFE70-2BD5-4661-8AF9-D097E65E70CE}"/>
          </ac:spMkLst>
        </pc:spChg>
        <pc:spChg chg="add del">
          <ac:chgData name="儀臻 陳" userId="bc62abfe2c160a10" providerId="LiveId" clId="{B5FEC02C-7775-4A2C-9776-7405C4A600F8}" dt="2021-12-28T11:47:02.733" v="250" actId="26606"/>
          <ac:spMkLst>
            <pc:docMk/>
            <pc:sldMk cId="2808331584" sldId="261"/>
            <ac:spMk id="32" creationId="{5A6B4445-DDB3-4971-8FBA-4DCAF08C09F4}"/>
          </ac:spMkLst>
        </pc:spChg>
        <pc:spChg chg="add del">
          <ac:chgData name="儀臻 陳" userId="bc62abfe2c160a10" providerId="LiveId" clId="{B5FEC02C-7775-4A2C-9776-7405C4A600F8}" dt="2021-12-28T11:47:27.434" v="252" actId="26606"/>
          <ac:spMkLst>
            <pc:docMk/>
            <pc:sldMk cId="2808331584" sldId="261"/>
            <ac:spMk id="34" creationId="{5CB593EA-2F98-479F-B4C4-F366571FA64D}"/>
          </ac:spMkLst>
        </pc:spChg>
        <pc:spChg chg="add del">
          <ac:chgData name="儀臻 陳" userId="bc62abfe2c160a10" providerId="LiveId" clId="{B5FEC02C-7775-4A2C-9776-7405C4A600F8}" dt="2021-12-28T11:47:27.434" v="252" actId="26606"/>
          <ac:spMkLst>
            <pc:docMk/>
            <pc:sldMk cId="2808331584" sldId="261"/>
            <ac:spMk id="35" creationId="{39BEB6D0-9E4E-4221-93D1-74ABECEE9EFC}"/>
          </ac:spMkLst>
        </pc:spChg>
        <pc:spChg chg="add del">
          <ac:chgData name="儀臻 陳" userId="bc62abfe2c160a10" providerId="LiveId" clId="{B5FEC02C-7775-4A2C-9776-7405C4A600F8}" dt="2021-12-28T11:47:27.434" v="252" actId="26606"/>
          <ac:spMkLst>
            <pc:docMk/>
            <pc:sldMk cId="2808331584" sldId="261"/>
            <ac:spMk id="36" creationId="{53B475EB-150B-4E30-9273-F6115B0F4E8D}"/>
          </ac:spMkLst>
        </pc:spChg>
        <pc:spChg chg="add del">
          <ac:chgData name="儀臻 陳" userId="bc62abfe2c160a10" providerId="LiveId" clId="{B5FEC02C-7775-4A2C-9776-7405C4A600F8}" dt="2021-12-28T11:47:31.336" v="254" actId="26606"/>
          <ac:spMkLst>
            <pc:docMk/>
            <pc:sldMk cId="2808331584" sldId="261"/>
            <ac:spMk id="38" creationId="{AAD8F19F-4A55-467B-BED0-8837659A90A4}"/>
          </ac:spMkLst>
        </pc:spChg>
        <pc:spChg chg="add del">
          <ac:chgData name="儀臻 陳" userId="bc62abfe2c160a10" providerId="LiveId" clId="{B5FEC02C-7775-4A2C-9776-7405C4A600F8}" dt="2021-12-28T11:47:35.836" v="256" actId="26606"/>
          <ac:spMkLst>
            <pc:docMk/>
            <pc:sldMk cId="2808331584" sldId="261"/>
            <ac:spMk id="40" creationId="{2A785343-5D24-4118-A2E4-665D196F60C2}"/>
          </ac:spMkLst>
        </pc:spChg>
        <pc:spChg chg="add del">
          <ac:chgData name="儀臻 陳" userId="bc62abfe2c160a10" providerId="LiveId" clId="{B5FEC02C-7775-4A2C-9776-7405C4A600F8}" dt="2021-12-28T11:47:35.836" v="256" actId="26606"/>
          <ac:spMkLst>
            <pc:docMk/>
            <pc:sldMk cId="2808331584" sldId="261"/>
            <ac:spMk id="41" creationId="{32F4D216-10B7-4DCA-A0A1-068E9E32F4F2}"/>
          </ac:spMkLst>
        </pc:spChg>
        <pc:spChg chg="add del">
          <ac:chgData name="儀臻 陳" userId="bc62abfe2c160a10" providerId="LiveId" clId="{B5FEC02C-7775-4A2C-9776-7405C4A600F8}" dt="2021-12-28T11:47:35.836" v="256" actId="26606"/>
          <ac:spMkLst>
            <pc:docMk/>
            <pc:sldMk cId="2808331584" sldId="261"/>
            <ac:spMk id="42" creationId="{EA24D121-A863-4CA4-9B29-6AED033799A4}"/>
          </ac:spMkLst>
        </pc:spChg>
        <pc:spChg chg="add del">
          <ac:chgData name="儀臻 陳" userId="bc62abfe2c160a10" providerId="LiveId" clId="{B5FEC02C-7775-4A2C-9776-7405C4A600F8}" dt="2021-12-28T11:47:36.955" v="258" actId="26606"/>
          <ac:spMkLst>
            <pc:docMk/>
            <pc:sldMk cId="2808331584" sldId="261"/>
            <ac:spMk id="44" creationId="{AAD8F19F-4A55-467B-BED0-8837659A90A4}"/>
          </ac:spMkLst>
        </pc:spChg>
        <pc:spChg chg="add del">
          <ac:chgData name="儀臻 陳" userId="bc62abfe2c160a10" providerId="LiveId" clId="{B5FEC02C-7775-4A2C-9776-7405C4A600F8}" dt="2021-12-28T11:47:38.255" v="260" actId="26606"/>
          <ac:spMkLst>
            <pc:docMk/>
            <pc:sldMk cId="2808331584" sldId="261"/>
            <ac:spMk id="46" creationId="{5CB593EA-2F98-479F-B4C4-F366571FA64D}"/>
          </ac:spMkLst>
        </pc:spChg>
        <pc:spChg chg="add del">
          <ac:chgData name="儀臻 陳" userId="bc62abfe2c160a10" providerId="LiveId" clId="{B5FEC02C-7775-4A2C-9776-7405C4A600F8}" dt="2021-12-28T11:47:38.255" v="260" actId="26606"/>
          <ac:spMkLst>
            <pc:docMk/>
            <pc:sldMk cId="2808331584" sldId="261"/>
            <ac:spMk id="47" creationId="{39BEB6D0-9E4E-4221-93D1-74ABECEE9EFC}"/>
          </ac:spMkLst>
        </pc:spChg>
        <pc:spChg chg="add del">
          <ac:chgData name="儀臻 陳" userId="bc62abfe2c160a10" providerId="LiveId" clId="{B5FEC02C-7775-4A2C-9776-7405C4A600F8}" dt="2021-12-28T11:47:38.255" v="260" actId="26606"/>
          <ac:spMkLst>
            <pc:docMk/>
            <pc:sldMk cId="2808331584" sldId="261"/>
            <ac:spMk id="48" creationId="{DE07296C-E018-4275-8E47-25FE98B62765}"/>
          </ac:spMkLst>
        </pc:spChg>
        <pc:spChg chg="add del">
          <ac:chgData name="儀臻 陳" userId="bc62abfe2c160a10" providerId="LiveId" clId="{B5FEC02C-7775-4A2C-9776-7405C4A600F8}" dt="2021-12-28T11:47:45.215" v="262" actId="26606"/>
          <ac:spMkLst>
            <pc:docMk/>
            <pc:sldMk cId="2808331584" sldId="261"/>
            <ac:spMk id="50" creationId="{928F64C6-FE22-4FC1-A763-DFCC514811BD}"/>
          </ac:spMkLst>
        </pc:spChg>
        <pc:spChg chg="add del">
          <ac:chgData name="儀臻 陳" userId="bc62abfe2c160a10" providerId="LiveId" clId="{B5FEC02C-7775-4A2C-9776-7405C4A600F8}" dt="2021-12-28T11:47:46.114" v="264" actId="26606"/>
          <ac:spMkLst>
            <pc:docMk/>
            <pc:sldMk cId="2808331584" sldId="261"/>
            <ac:spMk id="53" creationId="{AAD8F19F-4A55-467B-BED0-8837659A90A4}"/>
          </ac:spMkLst>
        </pc:spChg>
        <pc:spChg chg="add del">
          <ac:chgData name="儀臻 陳" userId="bc62abfe2c160a10" providerId="LiveId" clId="{B5FEC02C-7775-4A2C-9776-7405C4A600F8}" dt="2021-12-28T11:47:52.222" v="266" actId="26606"/>
          <ac:spMkLst>
            <pc:docMk/>
            <pc:sldMk cId="2808331584" sldId="261"/>
            <ac:spMk id="55" creationId="{2A785343-5D24-4118-A2E4-665D196F60C2}"/>
          </ac:spMkLst>
        </pc:spChg>
        <pc:spChg chg="add del">
          <ac:chgData name="儀臻 陳" userId="bc62abfe2c160a10" providerId="LiveId" clId="{B5FEC02C-7775-4A2C-9776-7405C4A600F8}" dt="2021-12-28T11:47:52.222" v="266" actId="26606"/>
          <ac:spMkLst>
            <pc:docMk/>
            <pc:sldMk cId="2808331584" sldId="261"/>
            <ac:spMk id="56" creationId="{32F4D216-10B7-4DCA-A0A1-068E9E32F4F2}"/>
          </ac:spMkLst>
        </pc:spChg>
        <pc:spChg chg="add del">
          <ac:chgData name="儀臻 陳" userId="bc62abfe2c160a10" providerId="LiveId" clId="{B5FEC02C-7775-4A2C-9776-7405C4A600F8}" dt="2021-12-28T11:47:52.222" v="266" actId="26606"/>
          <ac:spMkLst>
            <pc:docMk/>
            <pc:sldMk cId="2808331584" sldId="261"/>
            <ac:spMk id="57" creationId="{EA24D121-A863-4CA4-9B29-6AED033799A4}"/>
          </ac:spMkLst>
        </pc:spChg>
        <pc:spChg chg="add del">
          <ac:chgData name="儀臻 陳" userId="bc62abfe2c160a10" providerId="LiveId" clId="{B5FEC02C-7775-4A2C-9776-7405C4A600F8}" dt="2021-12-28T11:47:52.905" v="268" actId="26606"/>
          <ac:spMkLst>
            <pc:docMk/>
            <pc:sldMk cId="2808331584" sldId="261"/>
            <ac:spMk id="59" creationId="{AAD8F19F-4A55-467B-BED0-8837659A90A4}"/>
          </ac:spMkLst>
        </pc:spChg>
        <pc:spChg chg="add del">
          <ac:chgData name="儀臻 陳" userId="bc62abfe2c160a10" providerId="LiveId" clId="{B5FEC02C-7775-4A2C-9776-7405C4A600F8}" dt="2021-12-28T11:47:56.784" v="270" actId="26606"/>
          <ac:spMkLst>
            <pc:docMk/>
            <pc:sldMk cId="2808331584" sldId="261"/>
            <ac:spMk id="61" creationId="{5CB593EA-2F98-479F-B4C4-F366571FA64D}"/>
          </ac:spMkLst>
        </pc:spChg>
        <pc:spChg chg="add del">
          <ac:chgData name="儀臻 陳" userId="bc62abfe2c160a10" providerId="LiveId" clId="{B5FEC02C-7775-4A2C-9776-7405C4A600F8}" dt="2021-12-28T11:47:56.784" v="270" actId="26606"/>
          <ac:spMkLst>
            <pc:docMk/>
            <pc:sldMk cId="2808331584" sldId="261"/>
            <ac:spMk id="62" creationId="{39BEB6D0-9E4E-4221-93D1-74ABECEE9EFC}"/>
          </ac:spMkLst>
        </pc:spChg>
        <pc:spChg chg="add del">
          <ac:chgData name="儀臻 陳" userId="bc62abfe2c160a10" providerId="LiveId" clId="{B5FEC02C-7775-4A2C-9776-7405C4A600F8}" dt="2021-12-28T11:47:56.784" v="270" actId="26606"/>
          <ac:spMkLst>
            <pc:docMk/>
            <pc:sldMk cId="2808331584" sldId="261"/>
            <ac:spMk id="63" creationId="{DE07296C-E018-4275-8E47-25FE98B62765}"/>
          </ac:spMkLst>
        </pc:spChg>
        <pc:spChg chg="add del">
          <ac:chgData name="儀臻 陳" userId="bc62abfe2c160a10" providerId="LiveId" clId="{B5FEC02C-7775-4A2C-9776-7405C4A600F8}" dt="2021-12-28T11:48:05.375" v="277" actId="26606"/>
          <ac:spMkLst>
            <pc:docMk/>
            <pc:sldMk cId="2808331584" sldId="261"/>
            <ac:spMk id="65" creationId="{928F64C6-FE22-4FC1-A763-DFCC514811BD}"/>
          </ac:spMkLst>
        </pc:spChg>
        <pc:spChg chg="add mod">
          <ac:chgData name="儀臻 陳" userId="bc62abfe2c160a10" providerId="LiveId" clId="{B5FEC02C-7775-4A2C-9776-7405C4A600F8}" dt="2021-12-28T11:50:57.110" v="332"/>
          <ac:spMkLst>
            <pc:docMk/>
            <pc:sldMk cId="2808331584" sldId="261"/>
            <ac:spMk id="70" creationId="{59379CC1-0651-4A3A-BEA9-1C9805E0D52C}"/>
          </ac:spMkLst>
        </pc:spChg>
        <pc:spChg chg="add del">
          <ac:chgData name="儀臻 陳" userId="bc62abfe2c160a10" providerId="LiveId" clId="{B5FEC02C-7775-4A2C-9776-7405C4A600F8}" dt="2021-12-28T11:48:04.662" v="274" actId="26606"/>
          <ac:spMkLst>
            <pc:docMk/>
            <pc:sldMk cId="2808331584" sldId="261"/>
            <ac:spMk id="71" creationId="{928F64C6-FE22-4FC1-A763-DFCC514811BD}"/>
          </ac:spMkLst>
        </pc:spChg>
        <pc:spChg chg="add del">
          <ac:chgData name="儀臻 陳" userId="bc62abfe2c160a10" providerId="LiveId" clId="{B5FEC02C-7775-4A2C-9776-7405C4A600F8}" dt="2021-12-28T11:48:05.367" v="276" actId="26606"/>
          <ac:spMkLst>
            <pc:docMk/>
            <pc:sldMk cId="2808331584" sldId="261"/>
            <ac:spMk id="75" creationId="{08E89D5E-1885-4160-AC77-CC471DD1D0DB}"/>
          </ac:spMkLst>
        </pc:spChg>
        <pc:spChg chg="add">
          <ac:chgData name="儀臻 陳" userId="bc62abfe2c160a10" providerId="LiveId" clId="{B5FEC02C-7775-4A2C-9776-7405C4A600F8}" dt="2021-12-28T11:48:05.375" v="277" actId="26606"/>
          <ac:spMkLst>
            <pc:docMk/>
            <pc:sldMk cId="2808331584" sldId="261"/>
            <ac:spMk id="78" creationId="{5CB593EA-2F98-479F-B4C4-F366571FA64D}"/>
          </ac:spMkLst>
        </pc:spChg>
        <pc:spChg chg="add">
          <ac:chgData name="儀臻 陳" userId="bc62abfe2c160a10" providerId="LiveId" clId="{B5FEC02C-7775-4A2C-9776-7405C4A600F8}" dt="2021-12-28T11:48:05.375" v="277" actId="26606"/>
          <ac:spMkLst>
            <pc:docMk/>
            <pc:sldMk cId="2808331584" sldId="261"/>
            <ac:spMk id="79" creationId="{39BEB6D0-9E4E-4221-93D1-74ABECEE9EFC}"/>
          </ac:spMkLst>
        </pc:spChg>
        <pc:picChg chg="add mod ord">
          <ac:chgData name="儀臻 陳" userId="bc62abfe2c160a10" providerId="LiveId" clId="{B5FEC02C-7775-4A2C-9776-7405C4A600F8}" dt="2021-12-28T11:48:05.375" v="277" actId="26606"/>
          <ac:picMkLst>
            <pc:docMk/>
            <pc:sldMk cId="2808331584" sldId="261"/>
            <ac:picMk id="5" creationId="{1270BF5B-2270-4401-87FF-5B85F0CDE768}"/>
          </ac:picMkLst>
        </pc:picChg>
        <pc:picChg chg="add mod ord">
          <ac:chgData name="儀臻 陳" userId="bc62abfe2c160a10" providerId="LiveId" clId="{B5FEC02C-7775-4A2C-9776-7405C4A600F8}" dt="2021-12-28T11:48:05.375" v="277" actId="26606"/>
          <ac:picMkLst>
            <pc:docMk/>
            <pc:sldMk cId="2808331584" sldId="261"/>
            <ac:picMk id="7" creationId="{C1C5B31B-7A78-499C-9F8F-AF25B189A118}"/>
          </ac:picMkLst>
        </pc:picChg>
        <pc:picChg chg="add mod ord">
          <ac:chgData name="儀臻 陳" userId="bc62abfe2c160a10" providerId="LiveId" clId="{B5FEC02C-7775-4A2C-9776-7405C4A600F8}" dt="2021-12-28T11:48:05.375" v="277" actId="26606"/>
          <ac:picMkLst>
            <pc:docMk/>
            <pc:sldMk cId="2808331584" sldId="261"/>
            <ac:picMk id="9" creationId="{6EC22E31-8EED-4852-9B89-AFAEBAA5764B}"/>
          </ac:picMkLst>
        </pc:picChg>
        <pc:picChg chg="add mod ord">
          <ac:chgData name="儀臻 陳" userId="bc62abfe2c160a10" providerId="LiveId" clId="{B5FEC02C-7775-4A2C-9776-7405C4A600F8}" dt="2021-12-28T11:48:05.375" v="277" actId="26606"/>
          <ac:picMkLst>
            <pc:docMk/>
            <pc:sldMk cId="2808331584" sldId="261"/>
            <ac:picMk id="11" creationId="{66043B46-5908-4470-9686-17D0DEFDF0F9}"/>
          </ac:picMkLst>
        </pc:picChg>
        <pc:picChg chg="add mod ord">
          <ac:chgData name="儀臻 陳" userId="bc62abfe2c160a10" providerId="LiveId" clId="{B5FEC02C-7775-4A2C-9776-7405C4A600F8}" dt="2021-12-28T11:48:05.375" v="277" actId="26606"/>
          <ac:picMkLst>
            <pc:docMk/>
            <pc:sldMk cId="2808331584" sldId="261"/>
            <ac:picMk id="13" creationId="{2CA5E84D-BA66-4D0F-8CFE-67738AC5E99E}"/>
          </ac:picMkLst>
        </pc:picChg>
        <pc:picChg chg="add mod ord">
          <ac:chgData name="儀臻 陳" userId="bc62abfe2c160a10" providerId="LiveId" clId="{B5FEC02C-7775-4A2C-9776-7405C4A600F8}" dt="2021-12-28T11:48:05.375" v="277" actId="26606"/>
          <ac:picMkLst>
            <pc:docMk/>
            <pc:sldMk cId="2808331584" sldId="261"/>
            <ac:picMk id="15" creationId="{796B1BF4-6E65-4922-8D93-20BA6E5B6F1F}"/>
          </ac:picMkLst>
        </pc:picChg>
        <pc:cxnChg chg="add del">
          <ac:chgData name="儀臻 陳" userId="bc62abfe2c160a10" providerId="LiveId" clId="{B5FEC02C-7775-4A2C-9776-7405C4A600F8}" dt="2021-12-28T11:47:00.565" v="246" actId="26606"/>
          <ac:cxnSpMkLst>
            <pc:docMk/>
            <pc:sldMk cId="2808331584" sldId="261"/>
            <ac:cxnSpMk id="22" creationId="{5C34627B-48E6-4F4D-B843-97717A86B490}"/>
          </ac:cxnSpMkLst>
        </pc:cxnChg>
        <pc:cxnChg chg="add del">
          <ac:chgData name="儀臻 陳" userId="bc62abfe2c160a10" providerId="LiveId" clId="{B5FEC02C-7775-4A2C-9776-7405C4A600F8}" dt="2021-12-28T11:47:45.215" v="262" actId="26606"/>
          <ac:cxnSpMkLst>
            <pc:docMk/>
            <pc:sldMk cId="2808331584" sldId="261"/>
            <ac:cxnSpMk id="51" creationId="{5C34627B-48E6-4F4D-B843-97717A86B490}"/>
          </ac:cxnSpMkLst>
        </pc:cxnChg>
        <pc:cxnChg chg="add del">
          <ac:chgData name="儀臻 陳" userId="bc62abfe2c160a10" providerId="LiveId" clId="{B5FEC02C-7775-4A2C-9776-7405C4A600F8}" dt="2021-12-28T11:48:05.375" v="277" actId="26606"/>
          <ac:cxnSpMkLst>
            <pc:docMk/>
            <pc:sldMk cId="2808331584" sldId="261"/>
            <ac:cxnSpMk id="66" creationId="{5C34627B-48E6-4F4D-B843-97717A86B490}"/>
          </ac:cxnSpMkLst>
        </pc:cxnChg>
        <pc:cxnChg chg="add del">
          <ac:chgData name="儀臻 陳" userId="bc62abfe2c160a10" providerId="LiveId" clId="{B5FEC02C-7775-4A2C-9776-7405C4A600F8}" dt="2021-12-28T11:48:04.662" v="274" actId="26606"/>
          <ac:cxnSpMkLst>
            <pc:docMk/>
            <pc:sldMk cId="2808331584" sldId="261"/>
            <ac:cxnSpMk id="73" creationId="{5C34627B-48E6-4F4D-B843-97717A86B490}"/>
          </ac:cxnSpMkLst>
        </pc:cxnChg>
        <pc:cxnChg chg="add del">
          <ac:chgData name="儀臻 陳" userId="bc62abfe2c160a10" providerId="LiveId" clId="{B5FEC02C-7775-4A2C-9776-7405C4A600F8}" dt="2021-12-28T11:48:05.367" v="276" actId="26606"/>
          <ac:cxnSpMkLst>
            <pc:docMk/>
            <pc:sldMk cId="2808331584" sldId="261"/>
            <ac:cxnSpMk id="76" creationId="{550D2BD1-98F9-412D-905B-3A843EF4078B}"/>
          </ac:cxnSpMkLst>
        </pc:cxnChg>
      </pc:sldChg>
      <pc:sldChg chg="addSp delSp modSp mod setBg">
        <pc:chgData name="儀臻 陳" userId="bc62abfe2c160a10" providerId="LiveId" clId="{B5FEC02C-7775-4A2C-9776-7405C4A600F8}" dt="2021-12-28T11:29:07.283" v="81" actId="113"/>
        <pc:sldMkLst>
          <pc:docMk/>
          <pc:sldMk cId="2194540788" sldId="262"/>
        </pc:sldMkLst>
        <pc:spChg chg="mod">
          <ac:chgData name="儀臻 陳" userId="bc62abfe2c160a10" providerId="LiveId" clId="{B5FEC02C-7775-4A2C-9776-7405C4A600F8}" dt="2021-12-28T11:29:07.283" v="81" actId="113"/>
          <ac:spMkLst>
            <pc:docMk/>
            <pc:sldMk cId="2194540788" sldId="262"/>
            <ac:spMk id="2" creationId="{78CF4BB4-4617-4C16-AB7E-6843CA1C16DA}"/>
          </ac:spMkLst>
        </pc:spChg>
        <pc:spChg chg="mod ord">
          <ac:chgData name="儀臻 陳" userId="bc62abfe2c160a10" providerId="LiveId" clId="{B5FEC02C-7775-4A2C-9776-7405C4A600F8}" dt="2021-12-28T11:29:04.703" v="80" actId="113"/>
          <ac:spMkLst>
            <pc:docMk/>
            <pc:sldMk cId="2194540788" sldId="262"/>
            <ac:spMk id="3" creationId="{D0E5C27F-8A97-410C-A478-98CBECF0EF0F}"/>
          </ac:spMkLst>
        </pc:spChg>
        <pc:spChg chg="add del">
          <ac:chgData name="儀臻 陳" userId="bc62abfe2c160a10" providerId="LiveId" clId="{B5FEC02C-7775-4A2C-9776-7405C4A600F8}" dt="2021-12-28T11:24:01.043" v="21" actId="26606"/>
          <ac:spMkLst>
            <pc:docMk/>
            <pc:sldMk cId="2194540788" sldId="262"/>
            <ac:spMk id="14" creationId="{5E52985E-2553-471E-82AA-5ED7A329890A}"/>
          </ac:spMkLst>
        </pc:spChg>
        <pc:spChg chg="add del">
          <ac:chgData name="儀臻 陳" userId="bc62abfe2c160a10" providerId="LiveId" clId="{B5FEC02C-7775-4A2C-9776-7405C4A600F8}" dt="2021-12-28T11:25:06.725" v="33" actId="26606"/>
          <ac:spMkLst>
            <pc:docMk/>
            <pc:sldMk cId="2194540788" sldId="262"/>
            <ac:spMk id="18" creationId="{5E52985E-2553-471E-82AA-5ED7A329890A}"/>
          </ac:spMkLst>
        </pc:spChg>
        <pc:spChg chg="add del">
          <ac:chgData name="儀臻 陳" userId="bc62abfe2c160a10" providerId="LiveId" clId="{B5FEC02C-7775-4A2C-9776-7405C4A600F8}" dt="2021-12-28T11:25:08.852" v="35" actId="26606"/>
          <ac:spMkLst>
            <pc:docMk/>
            <pc:sldMk cId="2194540788" sldId="262"/>
            <ac:spMk id="22" creationId="{C87417AF-190E-4D6E-AFA6-7D3E84B0B430}"/>
          </ac:spMkLst>
        </pc:spChg>
        <pc:spChg chg="add del">
          <ac:chgData name="儀臻 陳" userId="bc62abfe2c160a10" providerId="LiveId" clId="{B5FEC02C-7775-4A2C-9776-7405C4A600F8}" dt="2021-12-28T11:25:08.852" v="35" actId="26606"/>
          <ac:spMkLst>
            <pc:docMk/>
            <pc:sldMk cId="2194540788" sldId="262"/>
            <ac:spMk id="23" creationId="{A7AE9375-4664-4DB2-922D-2782A6E439AC}"/>
          </ac:spMkLst>
        </pc:spChg>
        <pc:spChg chg="add del">
          <ac:chgData name="儀臻 陳" userId="bc62abfe2c160a10" providerId="LiveId" clId="{B5FEC02C-7775-4A2C-9776-7405C4A600F8}" dt="2021-12-28T11:25:08.852" v="35" actId="26606"/>
          <ac:spMkLst>
            <pc:docMk/>
            <pc:sldMk cId="2194540788" sldId="262"/>
            <ac:spMk id="24" creationId="{80B30ED8-273E-4C07-8568-2FE5CC5C483D}"/>
          </ac:spMkLst>
        </pc:spChg>
        <pc:spChg chg="add del">
          <ac:chgData name="儀臻 陳" userId="bc62abfe2c160a10" providerId="LiveId" clId="{B5FEC02C-7775-4A2C-9776-7405C4A600F8}" dt="2021-12-28T11:25:10.706" v="37" actId="26606"/>
          <ac:spMkLst>
            <pc:docMk/>
            <pc:sldMk cId="2194540788" sldId="262"/>
            <ac:spMk id="27" creationId="{5E52985E-2553-471E-82AA-5ED7A329890A}"/>
          </ac:spMkLst>
        </pc:spChg>
        <pc:spChg chg="add del">
          <ac:chgData name="儀臻 陳" userId="bc62abfe2c160a10" providerId="LiveId" clId="{B5FEC02C-7775-4A2C-9776-7405C4A600F8}" dt="2021-12-28T11:25:13.166" v="39" actId="26606"/>
          <ac:spMkLst>
            <pc:docMk/>
            <pc:sldMk cId="2194540788" sldId="262"/>
            <ac:spMk id="30" creationId="{2DAA6C16-BF9B-4A3E-BC70-EE6015D4F967}"/>
          </ac:spMkLst>
        </pc:spChg>
        <pc:spChg chg="add del">
          <ac:chgData name="儀臻 陳" userId="bc62abfe2c160a10" providerId="LiveId" clId="{B5FEC02C-7775-4A2C-9776-7405C4A600F8}" dt="2021-12-28T11:25:23.486" v="50" actId="26606"/>
          <ac:spMkLst>
            <pc:docMk/>
            <pc:sldMk cId="2194540788" sldId="262"/>
            <ac:spMk id="34" creationId="{5E52985E-2553-471E-82AA-5ED7A329890A}"/>
          </ac:spMkLst>
        </pc:spChg>
        <pc:grpChg chg="add del">
          <ac:chgData name="儀臻 陳" userId="bc62abfe2c160a10" providerId="LiveId" clId="{B5FEC02C-7775-4A2C-9776-7405C4A600F8}" dt="2021-12-28T11:25:13.166" v="39" actId="26606"/>
          <ac:grpSpMkLst>
            <pc:docMk/>
            <pc:sldMk cId="2194540788" sldId="262"/>
            <ac:grpSpMk id="31" creationId="{A4AE1828-51FD-4AD7-BCF6-9AF5C696CE5D}"/>
          </ac:grpSpMkLst>
        </pc:grpChg>
        <pc:picChg chg="add del mod">
          <ac:chgData name="儀臻 陳" userId="bc62abfe2c160a10" providerId="LiveId" clId="{B5FEC02C-7775-4A2C-9776-7405C4A600F8}" dt="2021-12-28T11:23:22.916" v="13" actId="478"/>
          <ac:picMkLst>
            <pc:docMk/>
            <pc:sldMk cId="2194540788" sldId="262"/>
            <ac:picMk id="5" creationId="{ABE972D0-4209-4AB0-804F-59DE70439CA5}"/>
          </ac:picMkLst>
        </pc:picChg>
        <pc:picChg chg="add del mod">
          <ac:chgData name="儀臻 陳" userId="bc62abfe2c160a10" providerId="LiveId" clId="{B5FEC02C-7775-4A2C-9776-7405C4A600F8}" dt="2021-12-28T11:24:02.262" v="25" actId="931"/>
          <ac:picMkLst>
            <pc:docMk/>
            <pc:sldMk cId="2194540788" sldId="262"/>
            <ac:picMk id="7" creationId="{642968C5-91DF-47D8-83C8-2B31AFCBE4BD}"/>
          </ac:picMkLst>
        </pc:picChg>
        <pc:picChg chg="add del mod">
          <ac:chgData name="儀臻 陳" userId="bc62abfe2c160a10" providerId="LiveId" clId="{B5FEC02C-7775-4A2C-9776-7405C4A600F8}" dt="2021-12-28T11:24:01.746" v="23" actId="931"/>
          <ac:picMkLst>
            <pc:docMk/>
            <pc:sldMk cId="2194540788" sldId="262"/>
            <ac:picMk id="9" creationId="{C12BACD1-FFCA-46D3-B9DE-8625B32A3A41}"/>
          </ac:picMkLst>
        </pc:picChg>
        <pc:picChg chg="add del mod">
          <ac:chgData name="儀臻 陳" userId="bc62abfe2c160a10" providerId="LiveId" clId="{B5FEC02C-7775-4A2C-9776-7405C4A600F8}" dt="2021-12-28T11:25:23.486" v="50" actId="26606"/>
          <ac:picMkLst>
            <pc:docMk/>
            <pc:sldMk cId="2194540788" sldId="262"/>
            <ac:picMk id="11" creationId="{5AAA9681-DE80-4D2D-AC14-5B3BEA97B1C9}"/>
          </ac:picMkLst>
        </pc:picChg>
        <pc:picChg chg="add del mod">
          <ac:chgData name="儀臻 陳" userId="bc62abfe2c160a10" providerId="LiveId" clId="{B5FEC02C-7775-4A2C-9776-7405C4A600F8}" dt="2021-12-28T11:25:23.486" v="50" actId="26606"/>
          <ac:picMkLst>
            <pc:docMk/>
            <pc:sldMk cId="2194540788" sldId="262"/>
            <ac:picMk id="13" creationId="{D16111AC-1659-4840-93E1-4EDF3FAFAD39}"/>
          </ac:picMkLst>
        </pc:picChg>
        <pc:cxnChg chg="add del">
          <ac:chgData name="儀臻 陳" userId="bc62abfe2c160a10" providerId="LiveId" clId="{B5FEC02C-7775-4A2C-9776-7405C4A600F8}" dt="2021-12-28T11:24:01.043" v="21" actId="26606"/>
          <ac:cxnSpMkLst>
            <pc:docMk/>
            <pc:sldMk cId="2194540788" sldId="262"/>
            <ac:cxnSpMk id="16" creationId="{DAE3ABC6-4042-4293-A7DF-F01181363B7E}"/>
          </ac:cxnSpMkLst>
        </pc:cxnChg>
        <pc:cxnChg chg="add del">
          <ac:chgData name="儀臻 陳" userId="bc62abfe2c160a10" providerId="LiveId" clId="{B5FEC02C-7775-4A2C-9776-7405C4A600F8}" dt="2021-12-28T11:25:06.725" v="33" actId="26606"/>
          <ac:cxnSpMkLst>
            <pc:docMk/>
            <pc:sldMk cId="2194540788" sldId="262"/>
            <ac:cxnSpMk id="20" creationId="{DAE3ABC6-4042-4293-A7DF-F01181363B7E}"/>
          </ac:cxnSpMkLst>
        </pc:cxnChg>
        <pc:cxnChg chg="add del">
          <ac:chgData name="儀臻 陳" userId="bc62abfe2c160a10" providerId="LiveId" clId="{B5FEC02C-7775-4A2C-9776-7405C4A600F8}" dt="2021-12-28T11:25:08.852" v="35" actId="26606"/>
          <ac:cxnSpMkLst>
            <pc:docMk/>
            <pc:sldMk cId="2194540788" sldId="262"/>
            <ac:cxnSpMk id="25" creationId="{EE504C98-6397-41C1-A8D8-2D9C4ED307E0}"/>
          </ac:cxnSpMkLst>
        </pc:cxnChg>
        <pc:cxnChg chg="add del">
          <ac:chgData name="儀臻 陳" userId="bc62abfe2c160a10" providerId="LiveId" clId="{B5FEC02C-7775-4A2C-9776-7405C4A600F8}" dt="2021-12-28T11:25:10.706" v="37" actId="26606"/>
          <ac:cxnSpMkLst>
            <pc:docMk/>
            <pc:sldMk cId="2194540788" sldId="262"/>
            <ac:cxnSpMk id="28" creationId="{DAE3ABC6-4042-4293-A7DF-F01181363B7E}"/>
          </ac:cxnSpMkLst>
        </pc:cxnChg>
        <pc:cxnChg chg="add del">
          <ac:chgData name="儀臻 陳" userId="bc62abfe2c160a10" providerId="LiveId" clId="{B5FEC02C-7775-4A2C-9776-7405C4A600F8}" dt="2021-12-28T11:25:23.486" v="50" actId="26606"/>
          <ac:cxnSpMkLst>
            <pc:docMk/>
            <pc:sldMk cId="2194540788" sldId="262"/>
            <ac:cxnSpMk id="35" creationId="{DAE3ABC6-4042-4293-A7DF-F01181363B7E}"/>
          </ac:cxnSpMkLst>
        </pc:cxnChg>
      </pc:sldChg>
      <pc:sldChg chg="addSp delSp modSp mod setBg">
        <pc:chgData name="儀臻 陳" userId="bc62abfe2c160a10" providerId="LiveId" clId="{B5FEC02C-7775-4A2C-9776-7405C4A600F8}" dt="2021-12-28T11:32:35.359" v="132" actId="113"/>
        <pc:sldMkLst>
          <pc:docMk/>
          <pc:sldMk cId="3756990277" sldId="263"/>
        </pc:sldMkLst>
        <pc:spChg chg="mod">
          <ac:chgData name="儀臻 陳" userId="bc62abfe2c160a10" providerId="LiveId" clId="{B5FEC02C-7775-4A2C-9776-7405C4A600F8}" dt="2021-12-28T11:32:35.359" v="132" actId="113"/>
          <ac:spMkLst>
            <pc:docMk/>
            <pc:sldMk cId="3756990277" sldId="263"/>
            <ac:spMk id="2" creationId="{00E51CA7-977D-4CCD-AEEB-4FF059833336}"/>
          </ac:spMkLst>
        </pc:spChg>
        <pc:spChg chg="mod">
          <ac:chgData name="儀臻 陳" userId="bc62abfe2c160a10" providerId="LiveId" clId="{B5FEC02C-7775-4A2C-9776-7405C4A600F8}" dt="2021-12-28T11:32:34.666" v="131" actId="113"/>
          <ac:spMkLst>
            <pc:docMk/>
            <pc:sldMk cId="3756990277" sldId="263"/>
            <ac:spMk id="3" creationId="{35959873-C158-43D1-A8FF-D18EAAE51F04}"/>
          </ac:spMkLst>
        </pc:spChg>
        <pc:spChg chg="add del">
          <ac:chgData name="儀臻 陳" userId="bc62abfe2c160a10" providerId="LiveId" clId="{B5FEC02C-7775-4A2C-9776-7405C4A600F8}" dt="2021-12-28T11:32:34.566" v="130" actId="26606"/>
          <ac:spMkLst>
            <pc:docMk/>
            <pc:sldMk cId="3756990277" sldId="263"/>
            <ac:spMk id="10" creationId="{D009D6D5-DAC2-4A8B-A17A-E206B9012D09}"/>
          </ac:spMkLst>
        </pc:spChg>
        <pc:spChg chg="add del">
          <ac:chgData name="儀臻 陳" userId="bc62abfe2c160a10" providerId="LiveId" clId="{B5FEC02C-7775-4A2C-9776-7405C4A600F8}" dt="2021-12-28T11:32:34.566" v="130" actId="26606"/>
          <ac:spMkLst>
            <pc:docMk/>
            <pc:sldMk cId="3756990277" sldId="263"/>
            <ac:spMk id="17" creationId="{D009D6D5-DAC2-4A8B-A17A-E206B9012D09}"/>
          </ac:spMkLst>
        </pc:spChg>
        <pc:picChg chg="add del mod">
          <ac:chgData name="儀臻 陳" userId="bc62abfe2c160a10" providerId="LiveId" clId="{B5FEC02C-7775-4A2C-9776-7405C4A600F8}" dt="2021-12-28T11:32:34.566" v="130" actId="26606"/>
          <ac:picMkLst>
            <pc:docMk/>
            <pc:sldMk cId="3756990277" sldId="263"/>
            <ac:picMk id="5" creationId="{D04984D8-B5CD-452B-A294-D3A54CCE5089}"/>
          </ac:picMkLst>
        </pc:picChg>
        <pc:cxnChg chg="add del">
          <ac:chgData name="儀臻 陳" userId="bc62abfe2c160a10" providerId="LiveId" clId="{B5FEC02C-7775-4A2C-9776-7405C4A600F8}" dt="2021-12-28T11:31:56.129" v="103" actId="26606"/>
          <ac:cxnSpMkLst>
            <pc:docMk/>
            <pc:sldMk cId="3756990277" sldId="263"/>
            <ac:cxnSpMk id="15" creationId="{A7F400EE-A8A5-48AF-B4D6-291B52C6F0B0}"/>
          </ac:cxnSpMkLst>
        </pc:cxnChg>
      </pc:sldChg>
      <pc:sldChg chg="addSp delSp modSp mod setBg">
        <pc:chgData name="儀臻 陳" userId="bc62abfe2c160a10" providerId="LiveId" clId="{B5FEC02C-7775-4A2C-9776-7405C4A600F8}" dt="2021-12-28T11:33:34.401" v="140" actId="26606"/>
        <pc:sldMkLst>
          <pc:docMk/>
          <pc:sldMk cId="2031640940" sldId="264"/>
        </pc:sldMkLst>
        <pc:spChg chg="mod">
          <ac:chgData name="儀臻 陳" userId="bc62abfe2c160a10" providerId="LiveId" clId="{B5FEC02C-7775-4A2C-9776-7405C4A600F8}" dt="2021-12-28T11:33:34.401" v="140" actId="26606"/>
          <ac:spMkLst>
            <pc:docMk/>
            <pc:sldMk cId="2031640940" sldId="264"/>
            <ac:spMk id="2" creationId="{46E0F8DB-9DC3-4BBE-BA74-10BF8A796ED6}"/>
          </ac:spMkLst>
        </pc:spChg>
        <pc:spChg chg="mod">
          <ac:chgData name="儀臻 陳" userId="bc62abfe2c160a10" providerId="LiveId" clId="{B5FEC02C-7775-4A2C-9776-7405C4A600F8}" dt="2021-12-28T11:33:34.401" v="140" actId="26606"/>
          <ac:spMkLst>
            <pc:docMk/>
            <pc:sldMk cId="2031640940" sldId="264"/>
            <ac:spMk id="3" creationId="{6F617D2D-C586-4968-9ECB-6C3033EA33D6}"/>
          </ac:spMkLst>
        </pc:spChg>
        <pc:spChg chg="add del">
          <ac:chgData name="儀臻 陳" userId="bc62abfe2c160a10" providerId="LiveId" clId="{B5FEC02C-7775-4A2C-9776-7405C4A600F8}" dt="2021-12-28T11:33:34.401" v="139" actId="26606"/>
          <ac:spMkLst>
            <pc:docMk/>
            <pc:sldMk cId="2031640940" sldId="264"/>
            <ac:spMk id="10" creationId="{04812C46-200A-4DEB-A05E-3ED6C68C2387}"/>
          </ac:spMkLst>
        </pc:spChg>
        <pc:spChg chg="add del">
          <ac:chgData name="儀臻 陳" userId="bc62abfe2c160a10" providerId="LiveId" clId="{B5FEC02C-7775-4A2C-9776-7405C4A600F8}" dt="2021-12-28T11:33:34.401" v="139" actId="26606"/>
          <ac:spMkLst>
            <pc:docMk/>
            <pc:sldMk cId="2031640940" sldId="264"/>
            <ac:spMk id="12" creationId="{D1EA859B-E555-4109-94F3-6700E046E008}"/>
          </ac:spMkLst>
        </pc:spChg>
        <pc:spChg chg="add">
          <ac:chgData name="儀臻 陳" userId="bc62abfe2c160a10" providerId="LiveId" clId="{B5FEC02C-7775-4A2C-9776-7405C4A600F8}" dt="2021-12-28T11:33:34.401" v="140" actId="26606"/>
          <ac:spMkLst>
            <pc:docMk/>
            <pc:sldMk cId="2031640940" sldId="264"/>
            <ac:spMk id="14" creationId="{D009D6D5-DAC2-4A8B-A17A-E206B9012D09}"/>
          </ac:spMkLst>
        </pc:spChg>
        <pc:picChg chg="add mod ord">
          <ac:chgData name="儀臻 陳" userId="bc62abfe2c160a10" providerId="LiveId" clId="{B5FEC02C-7775-4A2C-9776-7405C4A600F8}" dt="2021-12-28T11:33:34.401" v="140" actId="26606"/>
          <ac:picMkLst>
            <pc:docMk/>
            <pc:sldMk cId="2031640940" sldId="264"/>
            <ac:picMk id="5" creationId="{FA232A1A-3CEA-40C8-93AE-5704E086F107}"/>
          </ac:picMkLst>
        </pc:picChg>
      </pc:sldChg>
      <pc:sldChg chg="addSp modSp mod setBg">
        <pc:chgData name="儀臻 陳" userId="bc62abfe2c160a10" providerId="LiveId" clId="{B5FEC02C-7775-4A2C-9776-7405C4A600F8}" dt="2021-12-28T11:34:36.674" v="144" actId="113"/>
        <pc:sldMkLst>
          <pc:docMk/>
          <pc:sldMk cId="2764257546" sldId="265"/>
        </pc:sldMkLst>
        <pc:spChg chg="mod">
          <ac:chgData name="儀臻 陳" userId="bc62abfe2c160a10" providerId="LiveId" clId="{B5FEC02C-7775-4A2C-9776-7405C4A600F8}" dt="2021-12-28T11:34:36.674" v="144" actId="113"/>
          <ac:spMkLst>
            <pc:docMk/>
            <pc:sldMk cId="2764257546" sldId="265"/>
            <ac:spMk id="2" creationId="{8EC4B94C-8429-40B8-83CB-67BB908189F4}"/>
          </ac:spMkLst>
        </pc:spChg>
        <pc:spChg chg="mod">
          <ac:chgData name="儀臻 陳" userId="bc62abfe2c160a10" providerId="LiveId" clId="{B5FEC02C-7775-4A2C-9776-7405C4A600F8}" dt="2021-12-28T11:34:34.493" v="143" actId="113"/>
          <ac:spMkLst>
            <pc:docMk/>
            <pc:sldMk cId="2764257546" sldId="265"/>
            <ac:spMk id="3" creationId="{1F88FF07-503C-43EC-93BB-94C4544F2496}"/>
          </ac:spMkLst>
        </pc:spChg>
        <pc:spChg chg="add">
          <ac:chgData name="儀臻 陳" userId="bc62abfe2c160a10" providerId="LiveId" clId="{B5FEC02C-7775-4A2C-9776-7405C4A600F8}" dt="2021-12-28T11:34:30.144" v="142" actId="26606"/>
          <ac:spMkLst>
            <pc:docMk/>
            <pc:sldMk cId="2764257546" sldId="265"/>
            <ac:spMk id="10" creationId="{D009D6D5-DAC2-4A8B-A17A-E206B9012D09}"/>
          </ac:spMkLst>
        </pc:spChg>
        <pc:picChg chg="add mod">
          <ac:chgData name="儀臻 陳" userId="bc62abfe2c160a10" providerId="LiveId" clId="{B5FEC02C-7775-4A2C-9776-7405C4A600F8}" dt="2021-12-28T11:34:30.144" v="142" actId="26606"/>
          <ac:picMkLst>
            <pc:docMk/>
            <pc:sldMk cId="2764257546" sldId="265"/>
            <ac:picMk id="5" creationId="{234D9F54-BCC7-4537-8481-E689EF936630}"/>
          </ac:picMkLst>
        </pc:picChg>
      </pc:sldChg>
      <pc:sldChg chg="addSp delSp modSp mod setBg">
        <pc:chgData name="儀臻 陳" userId="bc62abfe2c160a10" providerId="LiveId" clId="{B5FEC02C-7775-4A2C-9776-7405C4A600F8}" dt="2021-12-28T11:41:35.724" v="212" actId="1076"/>
        <pc:sldMkLst>
          <pc:docMk/>
          <pc:sldMk cId="719793989" sldId="266"/>
        </pc:sldMkLst>
        <pc:spChg chg="mod">
          <ac:chgData name="儀臻 陳" userId="bc62abfe2c160a10" providerId="LiveId" clId="{B5FEC02C-7775-4A2C-9776-7405C4A600F8}" dt="2021-12-28T11:41:21.104" v="208" actId="1076"/>
          <ac:spMkLst>
            <pc:docMk/>
            <pc:sldMk cId="719793989" sldId="266"/>
            <ac:spMk id="2" creationId="{C9959F14-9D89-4F55-A525-1B10DE770D5A}"/>
          </ac:spMkLst>
        </pc:spChg>
        <pc:spChg chg="mod ord">
          <ac:chgData name="儀臻 陳" userId="bc62abfe2c160a10" providerId="LiveId" clId="{B5FEC02C-7775-4A2C-9776-7405C4A600F8}" dt="2021-12-28T11:41:35.724" v="212" actId="1076"/>
          <ac:spMkLst>
            <pc:docMk/>
            <pc:sldMk cId="719793989" sldId="266"/>
            <ac:spMk id="3" creationId="{8EB6F7A9-B3B9-4C3B-92C5-4038886C7916}"/>
          </ac:spMkLst>
        </pc:spChg>
        <pc:spChg chg="add del">
          <ac:chgData name="儀臻 陳" userId="bc62abfe2c160a10" providerId="LiveId" clId="{B5FEC02C-7775-4A2C-9776-7405C4A600F8}" dt="2021-12-28T11:40:52.242" v="199" actId="26606"/>
          <ac:spMkLst>
            <pc:docMk/>
            <pc:sldMk cId="719793989" sldId="266"/>
            <ac:spMk id="14" creationId="{4C3A44BB-E01C-4AA8-B2C8-32FC346D2ED7}"/>
          </ac:spMkLst>
        </pc:spChg>
        <pc:spChg chg="add del">
          <ac:chgData name="儀臻 陳" userId="bc62abfe2c160a10" providerId="LiveId" clId="{B5FEC02C-7775-4A2C-9776-7405C4A600F8}" dt="2021-12-28T11:41:01.380" v="201" actId="26606"/>
          <ac:spMkLst>
            <pc:docMk/>
            <pc:sldMk cId="719793989" sldId="266"/>
            <ac:spMk id="19" creationId="{114C78B5-EC6B-4A39-8860-705100867457}"/>
          </ac:spMkLst>
        </pc:spChg>
        <pc:spChg chg="add del">
          <ac:chgData name="儀臻 陳" userId="bc62abfe2c160a10" providerId="LiveId" clId="{B5FEC02C-7775-4A2C-9776-7405C4A600F8}" dt="2021-12-28T11:41:06.466" v="203" actId="26606"/>
          <ac:spMkLst>
            <pc:docMk/>
            <pc:sldMk cId="719793989" sldId="266"/>
            <ac:spMk id="21" creationId="{4C3A44BB-E01C-4AA8-B2C8-32FC346D2ED7}"/>
          </ac:spMkLst>
        </pc:spChg>
        <pc:spChg chg="add del">
          <ac:chgData name="儀臻 陳" userId="bc62abfe2c160a10" providerId="LiveId" clId="{B5FEC02C-7775-4A2C-9776-7405C4A600F8}" dt="2021-12-28T11:41:14.118" v="205" actId="26606"/>
          <ac:spMkLst>
            <pc:docMk/>
            <pc:sldMk cId="719793989" sldId="266"/>
            <ac:spMk id="23" creationId="{114C78B5-EC6B-4A39-8860-705100867457}"/>
          </ac:spMkLst>
        </pc:spChg>
        <pc:spChg chg="add">
          <ac:chgData name="儀臻 陳" userId="bc62abfe2c160a10" providerId="LiveId" clId="{B5FEC02C-7775-4A2C-9776-7405C4A600F8}" dt="2021-12-28T11:41:14.124" v="206" actId="26606"/>
          <ac:spMkLst>
            <pc:docMk/>
            <pc:sldMk cId="719793989" sldId="266"/>
            <ac:spMk id="26" creationId="{4C3A44BB-E01C-4AA8-B2C8-32FC346D2ED7}"/>
          </ac:spMkLst>
        </pc:spChg>
        <pc:grpChg chg="add del">
          <ac:chgData name="儀臻 陳" userId="bc62abfe2c160a10" providerId="LiveId" clId="{B5FEC02C-7775-4A2C-9776-7405C4A600F8}" dt="2021-12-28T11:41:01.380" v="201" actId="26606"/>
          <ac:grpSpMkLst>
            <pc:docMk/>
            <pc:sldMk cId="719793989" sldId="266"/>
            <ac:grpSpMk id="16" creationId="{A50943B0-FDF7-4C2C-B784-9208C945A8C3}"/>
          </ac:grpSpMkLst>
        </pc:grpChg>
        <pc:grpChg chg="add del">
          <ac:chgData name="儀臻 陳" userId="bc62abfe2c160a10" providerId="LiveId" clId="{B5FEC02C-7775-4A2C-9776-7405C4A600F8}" dt="2021-12-28T11:41:14.118" v="205" actId="26606"/>
          <ac:grpSpMkLst>
            <pc:docMk/>
            <pc:sldMk cId="719793989" sldId="266"/>
            <ac:grpSpMk id="24" creationId="{A50943B0-FDF7-4C2C-B784-9208C945A8C3}"/>
          </ac:grpSpMkLst>
        </pc:grpChg>
        <pc:picChg chg="add mod ord">
          <ac:chgData name="儀臻 陳" userId="bc62abfe2c160a10" providerId="LiveId" clId="{B5FEC02C-7775-4A2C-9776-7405C4A600F8}" dt="2021-12-28T11:41:14.124" v="206" actId="26606"/>
          <ac:picMkLst>
            <pc:docMk/>
            <pc:sldMk cId="719793989" sldId="266"/>
            <ac:picMk id="5" creationId="{6B182873-948F-457A-84BC-C39419913457}"/>
          </ac:picMkLst>
        </pc:picChg>
        <pc:picChg chg="add mod ord">
          <ac:chgData name="儀臻 陳" userId="bc62abfe2c160a10" providerId="LiveId" clId="{B5FEC02C-7775-4A2C-9776-7405C4A600F8}" dt="2021-12-28T11:41:14.124" v="206" actId="26606"/>
          <ac:picMkLst>
            <pc:docMk/>
            <pc:sldMk cId="719793989" sldId="266"/>
            <ac:picMk id="7" creationId="{A4800180-3DB6-46E3-9D15-4E352C886DF7}"/>
          </ac:picMkLst>
        </pc:picChg>
        <pc:picChg chg="add mod ord">
          <ac:chgData name="儀臻 陳" userId="bc62abfe2c160a10" providerId="LiveId" clId="{B5FEC02C-7775-4A2C-9776-7405C4A600F8}" dt="2021-12-28T11:41:14.124" v="206" actId="26606"/>
          <ac:picMkLst>
            <pc:docMk/>
            <pc:sldMk cId="719793989" sldId="266"/>
            <ac:picMk id="9" creationId="{89AC2566-3B2F-443F-9948-5683DC2E309B}"/>
          </ac:picMkLst>
        </pc:picChg>
      </pc:sldChg>
      <pc:sldChg chg="addSp delSp modSp mod setBg setClrOvrMap">
        <pc:chgData name="儀臻 陳" userId="bc62abfe2c160a10" providerId="LiveId" clId="{B5FEC02C-7775-4A2C-9776-7405C4A600F8}" dt="2021-12-28T11:44:54.726" v="226" actId="113"/>
        <pc:sldMkLst>
          <pc:docMk/>
          <pc:sldMk cId="2674235273" sldId="267"/>
        </pc:sldMkLst>
        <pc:spChg chg="mod">
          <ac:chgData name="儀臻 陳" userId="bc62abfe2c160a10" providerId="LiveId" clId="{B5FEC02C-7775-4A2C-9776-7405C4A600F8}" dt="2021-12-28T11:44:54.726" v="226" actId="113"/>
          <ac:spMkLst>
            <pc:docMk/>
            <pc:sldMk cId="2674235273" sldId="267"/>
            <ac:spMk id="2" creationId="{C9959F14-9D89-4F55-A525-1B10DE770D5A}"/>
          </ac:spMkLst>
        </pc:spChg>
        <pc:spChg chg="mod ord">
          <ac:chgData name="儀臻 陳" userId="bc62abfe2c160a10" providerId="LiveId" clId="{B5FEC02C-7775-4A2C-9776-7405C4A600F8}" dt="2021-12-28T11:44:51.990" v="225" actId="113"/>
          <ac:spMkLst>
            <pc:docMk/>
            <pc:sldMk cId="2674235273" sldId="267"/>
            <ac:spMk id="3" creationId="{8EB6F7A9-B3B9-4C3B-92C5-4038886C7916}"/>
          </ac:spMkLst>
        </pc:spChg>
        <pc:spChg chg="add del">
          <ac:chgData name="儀臻 陳" userId="bc62abfe2c160a10" providerId="LiveId" clId="{B5FEC02C-7775-4A2C-9776-7405C4A600F8}" dt="2021-12-28T11:43:31.034" v="220" actId="26606"/>
          <ac:spMkLst>
            <pc:docMk/>
            <pc:sldMk cId="2674235273" sldId="267"/>
            <ac:spMk id="12" creationId="{129F4FEF-3F4E-4042-8E6D-C24E201FB31A}"/>
          </ac:spMkLst>
        </pc:spChg>
        <pc:spChg chg="add del">
          <ac:chgData name="儀臻 陳" userId="bc62abfe2c160a10" providerId="LiveId" clId="{B5FEC02C-7775-4A2C-9776-7405C4A600F8}" dt="2021-12-28T11:44:42.438" v="224" actId="26606"/>
          <ac:spMkLst>
            <pc:docMk/>
            <pc:sldMk cId="2674235273" sldId="267"/>
            <ac:spMk id="17" creationId="{2DAA6C16-BF9B-4A3E-BC70-EE6015D4F967}"/>
          </ac:spMkLst>
        </pc:spChg>
        <pc:spChg chg="add del">
          <ac:chgData name="儀臻 陳" userId="bc62abfe2c160a10" providerId="LiveId" clId="{B5FEC02C-7775-4A2C-9776-7405C4A600F8}" dt="2021-12-28T11:44:42.430" v="223" actId="26606"/>
          <ac:spMkLst>
            <pc:docMk/>
            <pc:sldMk cId="2674235273" sldId="267"/>
            <ac:spMk id="22" creationId="{8ABFE404-8D65-4573-A3EF-6DF477936BA3}"/>
          </ac:spMkLst>
        </pc:spChg>
        <pc:spChg chg="add">
          <ac:chgData name="儀臻 陳" userId="bc62abfe2c160a10" providerId="LiveId" clId="{B5FEC02C-7775-4A2C-9776-7405C4A600F8}" dt="2021-12-28T11:44:42.438" v="224" actId="26606"/>
          <ac:spMkLst>
            <pc:docMk/>
            <pc:sldMk cId="2674235273" sldId="267"/>
            <ac:spMk id="26" creationId="{5E52985E-2553-471E-82AA-5ED7A329890A}"/>
          </ac:spMkLst>
        </pc:spChg>
        <pc:grpChg chg="add del">
          <ac:chgData name="儀臻 陳" userId="bc62abfe2c160a10" providerId="LiveId" clId="{B5FEC02C-7775-4A2C-9776-7405C4A600F8}" dt="2021-12-28T11:44:42.438" v="224" actId="26606"/>
          <ac:grpSpMkLst>
            <pc:docMk/>
            <pc:sldMk cId="2674235273" sldId="267"/>
            <ac:grpSpMk id="14" creationId="{A4AE1828-51FD-4AD7-BCF6-9AF5C696CE5D}"/>
          </ac:grpSpMkLst>
        </pc:grpChg>
        <pc:picChg chg="add mod ord">
          <ac:chgData name="儀臻 陳" userId="bc62abfe2c160a10" providerId="LiveId" clId="{B5FEC02C-7775-4A2C-9776-7405C4A600F8}" dt="2021-12-28T11:44:42.438" v="224" actId="26606"/>
          <ac:picMkLst>
            <pc:docMk/>
            <pc:sldMk cId="2674235273" sldId="267"/>
            <ac:picMk id="5" creationId="{A7C36359-2F2D-499A-9858-FC5C3D4FA81D}"/>
          </ac:picMkLst>
        </pc:picChg>
        <pc:picChg chg="add mod">
          <ac:chgData name="儀臻 陳" userId="bc62abfe2c160a10" providerId="LiveId" clId="{B5FEC02C-7775-4A2C-9776-7405C4A600F8}" dt="2021-12-28T11:44:42.438" v="224" actId="26606"/>
          <ac:picMkLst>
            <pc:docMk/>
            <pc:sldMk cId="2674235273" sldId="267"/>
            <ac:picMk id="7" creationId="{B7FDE1FE-4A4A-4689-BBE0-CCC593838CD4}"/>
          </ac:picMkLst>
        </pc:picChg>
        <pc:cxnChg chg="add del">
          <ac:chgData name="儀臻 陳" userId="bc62abfe2c160a10" providerId="LiveId" clId="{B5FEC02C-7775-4A2C-9776-7405C4A600F8}" dt="2021-12-28T11:44:42.430" v="223" actId="26606"/>
          <ac:cxnSpMkLst>
            <pc:docMk/>
            <pc:sldMk cId="2674235273" sldId="267"/>
            <ac:cxnSpMk id="24" creationId="{AF5191F1-A1C8-4AEE-8007-DF304E42B15E}"/>
          </ac:cxnSpMkLst>
        </pc:cxnChg>
        <pc:cxnChg chg="add">
          <ac:chgData name="儀臻 陳" userId="bc62abfe2c160a10" providerId="LiveId" clId="{B5FEC02C-7775-4A2C-9776-7405C4A600F8}" dt="2021-12-28T11:44:42.438" v="224" actId="26606"/>
          <ac:cxnSpMkLst>
            <pc:docMk/>
            <pc:sldMk cId="2674235273" sldId="267"/>
            <ac:cxnSpMk id="27" creationId="{DAE3ABC6-4042-4293-A7DF-F01181363B7E}"/>
          </ac:cxnSpMkLst>
        </pc:cxnChg>
      </pc:sldChg>
      <pc:sldChg chg="addSp modSp mod setBg">
        <pc:chgData name="儀臻 陳" userId="bc62abfe2c160a10" providerId="LiveId" clId="{B5FEC02C-7775-4A2C-9776-7405C4A600F8}" dt="2021-12-28T11:54:34.040" v="375" actId="1076"/>
        <pc:sldMkLst>
          <pc:docMk/>
          <pc:sldMk cId="569494359" sldId="268"/>
        </pc:sldMkLst>
        <pc:spChg chg="mod">
          <ac:chgData name="儀臻 陳" userId="bc62abfe2c160a10" providerId="LiveId" clId="{B5FEC02C-7775-4A2C-9776-7405C4A600F8}" dt="2021-12-28T11:54:34.040" v="375" actId="1076"/>
          <ac:spMkLst>
            <pc:docMk/>
            <pc:sldMk cId="569494359" sldId="268"/>
            <ac:spMk id="2" creationId="{7560F8EA-0031-4D2A-B775-66B0FED59C38}"/>
          </ac:spMkLst>
        </pc:spChg>
        <pc:spChg chg="mod">
          <ac:chgData name="儀臻 陳" userId="bc62abfe2c160a10" providerId="LiveId" clId="{B5FEC02C-7775-4A2C-9776-7405C4A600F8}" dt="2021-12-28T11:54:22.655" v="360" actId="1076"/>
          <ac:spMkLst>
            <pc:docMk/>
            <pc:sldMk cId="569494359" sldId="268"/>
            <ac:spMk id="3" creationId="{CCBDA02D-4CF4-4317-8288-B360E35C372E}"/>
          </ac:spMkLst>
        </pc:spChg>
        <pc:spChg chg="add">
          <ac:chgData name="儀臻 陳" userId="bc62abfe2c160a10" providerId="LiveId" clId="{B5FEC02C-7775-4A2C-9776-7405C4A600F8}" dt="2021-12-28T11:54:05.210" v="357" actId="26606"/>
          <ac:spMkLst>
            <pc:docMk/>
            <pc:sldMk cId="569494359" sldId="268"/>
            <ac:spMk id="10" creationId="{D009D6D5-DAC2-4A8B-A17A-E206B9012D09}"/>
          </ac:spMkLst>
        </pc:spChg>
        <pc:picChg chg="add mod">
          <ac:chgData name="儀臻 陳" userId="bc62abfe2c160a10" providerId="LiveId" clId="{B5FEC02C-7775-4A2C-9776-7405C4A600F8}" dt="2021-12-28T11:54:05.210" v="357" actId="26606"/>
          <ac:picMkLst>
            <pc:docMk/>
            <pc:sldMk cId="569494359" sldId="268"/>
            <ac:picMk id="5" creationId="{272C352B-55C7-4F01-974B-749920EAA152}"/>
          </ac:picMkLst>
        </pc:picChg>
      </pc:sldChg>
      <pc:sldChg chg="addSp delSp modSp new mod setBg">
        <pc:chgData name="儀臻 陳" userId="bc62abfe2c160a10" providerId="LiveId" clId="{B5FEC02C-7775-4A2C-9776-7405C4A600F8}" dt="2021-12-28T11:53:01.715" v="355" actId="26606"/>
        <pc:sldMkLst>
          <pc:docMk/>
          <pc:sldMk cId="252279183" sldId="269"/>
        </pc:sldMkLst>
        <pc:spChg chg="del">
          <ac:chgData name="儀臻 陳" userId="bc62abfe2c160a10" providerId="LiveId" clId="{B5FEC02C-7775-4A2C-9776-7405C4A600F8}" dt="2021-12-28T11:51:24.382" v="336" actId="478"/>
          <ac:spMkLst>
            <pc:docMk/>
            <pc:sldMk cId="252279183" sldId="269"/>
            <ac:spMk id="2" creationId="{048B63D5-1C06-4236-A9D6-5D8C214279C8}"/>
          </ac:spMkLst>
        </pc:spChg>
        <pc:spChg chg="del">
          <ac:chgData name="儀臻 陳" userId="bc62abfe2c160a10" providerId="LiveId" clId="{B5FEC02C-7775-4A2C-9776-7405C4A600F8}" dt="2021-12-28T11:51:23.260" v="335" actId="478"/>
          <ac:spMkLst>
            <pc:docMk/>
            <pc:sldMk cId="252279183" sldId="269"/>
            <ac:spMk id="3" creationId="{0EE8888C-D341-4DFE-818E-9123DE5DA85D}"/>
          </ac:spMkLst>
        </pc:spChg>
        <pc:spChg chg="add del">
          <ac:chgData name="儀臻 陳" userId="bc62abfe2c160a10" providerId="LiveId" clId="{B5FEC02C-7775-4A2C-9776-7405C4A600F8}" dt="2021-12-28T11:53:01.715" v="354" actId="26606"/>
          <ac:spMkLst>
            <pc:docMk/>
            <pc:sldMk cId="252279183" sldId="269"/>
            <ac:spMk id="20" creationId="{C7336F7B-7038-4227-BCAC-E417CC3F669D}"/>
          </ac:spMkLst>
        </pc:spChg>
        <pc:spChg chg="add">
          <ac:chgData name="儀臻 陳" userId="bc62abfe2c160a10" providerId="LiveId" clId="{B5FEC02C-7775-4A2C-9776-7405C4A600F8}" dt="2021-12-28T11:53:01.715" v="355" actId="26606"/>
          <ac:spMkLst>
            <pc:docMk/>
            <pc:sldMk cId="252279183" sldId="269"/>
            <ac:spMk id="22" creationId="{E6F01E9F-6B0E-4CF9-87AF-27ECD8D4602A}"/>
          </ac:spMkLst>
        </pc:spChg>
        <pc:picChg chg="add mod ord">
          <ac:chgData name="儀臻 陳" userId="bc62abfe2c160a10" providerId="LiveId" clId="{B5FEC02C-7775-4A2C-9776-7405C4A600F8}" dt="2021-12-28T11:53:01.715" v="355" actId="26606"/>
          <ac:picMkLst>
            <pc:docMk/>
            <pc:sldMk cId="252279183" sldId="269"/>
            <ac:picMk id="5" creationId="{153B7F8A-27DA-4F04-95A5-6A4AE896976D}"/>
          </ac:picMkLst>
        </pc:picChg>
        <pc:picChg chg="add mod ord">
          <ac:chgData name="儀臻 陳" userId="bc62abfe2c160a10" providerId="LiveId" clId="{B5FEC02C-7775-4A2C-9776-7405C4A600F8}" dt="2021-12-28T11:53:01.715" v="355" actId="26606"/>
          <ac:picMkLst>
            <pc:docMk/>
            <pc:sldMk cId="252279183" sldId="269"/>
            <ac:picMk id="7" creationId="{93443BBB-DF08-4CA2-A78A-1604F0AD2573}"/>
          </ac:picMkLst>
        </pc:picChg>
        <pc:picChg chg="add mod ord">
          <ac:chgData name="儀臻 陳" userId="bc62abfe2c160a10" providerId="LiveId" clId="{B5FEC02C-7775-4A2C-9776-7405C4A600F8}" dt="2021-12-28T11:53:01.715" v="355" actId="26606"/>
          <ac:picMkLst>
            <pc:docMk/>
            <pc:sldMk cId="252279183" sldId="269"/>
            <ac:picMk id="9" creationId="{B3756EA4-4087-499B-9198-33298A6238AA}"/>
          </ac:picMkLst>
        </pc:picChg>
        <pc:picChg chg="add mod">
          <ac:chgData name="儀臻 陳" userId="bc62abfe2c160a10" providerId="LiveId" clId="{B5FEC02C-7775-4A2C-9776-7405C4A600F8}" dt="2021-12-28T11:53:01.715" v="355" actId="26606"/>
          <ac:picMkLst>
            <pc:docMk/>
            <pc:sldMk cId="252279183" sldId="269"/>
            <ac:picMk id="11" creationId="{2CD01175-B8DF-49DD-8261-5771CF7F6BE8}"/>
          </ac:picMkLst>
        </pc:picChg>
        <pc:picChg chg="add mod ord">
          <ac:chgData name="儀臻 陳" userId="bc62abfe2c160a10" providerId="LiveId" clId="{B5FEC02C-7775-4A2C-9776-7405C4A600F8}" dt="2021-12-28T11:53:01.715" v="355" actId="26606"/>
          <ac:picMkLst>
            <pc:docMk/>
            <pc:sldMk cId="252279183" sldId="269"/>
            <ac:picMk id="13" creationId="{C82C9DA6-C5E1-4150-86E1-AB89E4B6E059}"/>
          </ac:picMkLst>
        </pc:picChg>
        <pc:picChg chg="add mod ord">
          <ac:chgData name="儀臻 陳" userId="bc62abfe2c160a10" providerId="LiveId" clId="{B5FEC02C-7775-4A2C-9776-7405C4A600F8}" dt="2021-12-28T11:53:01.715" v="355" actId="26606"/>
          <ac:picMkLst>
            <pc:docMk/>
            <pc:sldMk cId="252279183" sldId="269"/>
            <ac:picMk id="15" creationId="{F1664628-3084-4CC2-994E-F10C1B52B7F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0C50B-8036-4A5B-B73C-B4B4BA1FF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802BE8-4059-4FD9-9D28-B704B1D27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A962D9-44D7-4987-8603-B8C8D7D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9ECF6C-81BC-48B2-AB5D-FBF5359A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9FDBC2-37DE-4ED6-BA09-A23F881D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53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FD8D5-891E-492D-B31E-1A5D65FA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D155DDC-93F5-4BE0-876A-5E162AF5D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3D8283-F21E-4108-B776-908817564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FC533B-950E-4892-AC94-A2A206F5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32C507-382B-489A-81EE-087FA5DB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18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7E2988A-A28B-4BFF-A347-ECA610BBA5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D56915-28CE-4A28-A55F-1FE19C04E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E0D25B-A653-4557-95ED-83D7D26F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F67001-DCC1-42A8-A2C3-59656C70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164499-EE3B-484B-B6EC-77C66F99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50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B0C68-37C7-49C7-A57E-BA396CC6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4E2AD-CFCC-40CB-8FB3-F2973E9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443291-97E3-4F2B-B253-7450764A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6EFAEF-3BD0-4158-9A60-93439656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821154-79F2-4F98-A437-975B3B89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12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B20E1-AA7B-44E6-8B0D-01B8583A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F6ECF0-4BB9-485A-82E8-FB79BE2D4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460C7B-AC8C-4EC6-9E9A-FD41E022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BC4292-FCA0-4822-BEB7-68C153E9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623DA8-C825-4871-95CD-BE916C8B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90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E2089-CFC0-473F-9A6C-B49EBA69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9F99C9-00F3-484D-A890-C83970973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F5C600-CAA8-455C-8FD7-EE3254BCD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9F1383-8F16-409A-9A08-D94F6886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02D45A-6398-4983-9AD2-D64023A6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F05EB4-278E-436C-8C36-B963F50E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7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E8A94-A903-47B6-B759-81FED407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5F1281-5CE6-417C-9369-B9F62DDE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165A6F-84D6-4D4B-A2EC-C50C7192F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E42718-33AC-4893-AB3B-360ACED4D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AB97591-DFC4-42D7-8F79-87B224DE1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5F0EA52-AC34-4BD1-B197-CBA9D12C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1D14678-8BE4-45E7-84AA-5D23DDDA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51DB02-085E-43C3-9CF6-186D8B98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6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9454B-8B12-4224-BECF-4E30F751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792742-315D-4CF7-9672-885907DB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EAE899-CAC0-4184-AC39-32F1285C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E4498F-A0E7-490B-A1F2-ABCDA993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35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CD55F03-39D1-4298-B92F-B316FBA6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5C3E192-BC47-4FAA-AAB8-516AB95F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560BCA-91E9-4CB7-AB09-90133DB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59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5B43D-8EB5-499F-A68F-C35A08DF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714F05-64E6-43DA-8D2C-6141A4C92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A570B4-9B31-4628-94F9-247A47101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C4F8FA-657B-461A-ACD9-E570A4BE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987EEA-1103-4DF5-9D53-3FD6C32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756EF7-4490-4486-8301-6574C5F7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070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3A61A-0FA5-4CE8-8017-CFF29AEC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2CC500-9D5C-4BFB-99DC-58B176297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73A613-A7F9-45A8-903A-193F4E276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80556F-FCC4-44AB-8201-B84B94F1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C3AA6B-D4C9-431B-A340-C412ED56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F56158-726C-4356-BC27-DB8C65DA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58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99DA8EA-8007-4BC9-9E30-D8B2207C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CA60C4-5068-4C44-8D2A-BDBAF5B0C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2B66DB-1C44-4407-AD69-AE6C99642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A07BC-7870-4148-BEB0-9213D89802BB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B7DDA-B795-4B7D-AC7C-46D234F45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27916C-F297-419A-B228-46E83415F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9F5E3-052C-496C-A7B4-BF39A2F8F9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94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7" Type="http://schemas.openxmlformats.org/officeDocument/2006/relationships/image" Target="../media/image24.jfif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fif"/><Relationship Id="rId5" Type="http://schemas.openxmlformats.org/officeDocument/2006/relationships/image" Target="../media/image22.jfif"/><Relationship Id="rId4" Type="http://schemas.openxmlformats.org/officeDocument/2006/relationships/image" Target="../media/image21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28.jfif"/><Relationship Id="rId4" Type="http://schemas.openxmlformats.org/officeDocument/2006/relationships/image" Target="../media/image27.jf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B8DC2-193C-43CC-B6C9-A5E05FBC8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職業訪談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F649FE-FC8B-4AAA-858D-2C6757784E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77777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王韋婷（組長）</a:t>
            </a:r>
            <a:r>
              <a:rPr lang="zh-TW" altLang="en-US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菜念慈</a:t>
            </a:r>
            <a:r>
              <a:rPr lang="zh-TW" altLang="en-US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陳儀臻、王可立、林禎怡</a:t>
            </a:r>
          </a:p>
          <a:p>
            <a:r>
              <a:rPr lang="zh-TW" altLang="en-US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指導老師：柯賢城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977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9959F14-9D89-4F55-A525-1B10DE77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557" y="3439201"/>
            <a:ext cx="6003980" cy="1325563"/>
          </a:xfrm>
        </p:spPr>
        <p:txBody>
          <a:bodyPr anchor="b">
            <a:normAutofit/>
          </a:bodyPr>
          <a:lstStyle/>
          <a:p>
            <a:r>
              <a:rPr lang="zh-TW" altLang="en-US" b="1" dirty="0"/>
              <a:t>補充介紹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AC2566-3B2F-443F-9948-5683DC2E3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8" r="8000"/>
          <a:stretch/>
        </p:blipFill>
        <p:spPr>
          <a:xfrm>
            <a:off x="4406845" y="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B6F7A9-B3B9-4C3B-92C5-4038886C7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282" y="4912293"/>
            <a:ext cx="6946955" cy="1898082"/>
          </a:xfrm>
        </p:spPr>
        <p:txBody>
          <a:bodyPr>
            <a:normAutofit/>
          </a:bodyPr>
          <a:lstStyle/>
          <a:p>
            <a:r>
              <a:rPr lang="zh-TW" altLang="en-US" sz="1600" b="1" dirty="0"/>
              <a:t>刺青師</a:t>
            </a:r>
            <a:endParaRPr lang="en-US" altLang="zh-TW" sz="1600" b="1" dirty="0"/>
          </a:p>
          <a:p>
            <a:r>
              <a:rPr lang="zh-TW" altLang="en-US" sz="1600" b="1" dirty="0"/>
              <a:t>學徒制，需要拜師</a:t>
            </a:r>
            <a:endParaRPr lang="en-US" altLang="zh-TW" sz="1600" b="1" dirty="0"/>
          </a:p>
          <a:p>
            <a:r>
              <a:rPr lang="zh-TW" altLang="en-US" sz="1600" b="1" dirty="0"/>
              <a:t>可以刺自己喜歡的圖案</a:t>
            </a:r>
            <a:endParaRPr lang="en-US" altLang="zh-TW" sz="1600" b="1" dirty="0"/>
          </a:p>
          <a:p>
            <a:r>
              <a:rPr lang="zh-TW" altLang="en-US" sz="1600" b="1" dirty="0"/>
              <a:t>可以刺公司原定的圖案</a:t>
            </a:r>
          </a:p>
        </p:txBody>
      </p:sp>
      <p:pic>
        <p:nvPicPr>
          <p:cNvPr id="7" name="圖片 6" descr="一張含有 文字, 個人, 室內 的圖片&#10;&#10;自動產生的描述">
            <a:extLst>
              <a:ext uri="{FF2B5EF4-FFF2-40B4-BE49-F238E27FC236}">
                <a16:creationId xmlns:a16="http://schemas.microsoft.com/office/drawing/2014/main" id="{A4800180-3DB6-46E3-9D15-4E352C886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6" r="23164"/>
          <a:stretch/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B182873-948F-457A-84BC-C39419913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7" r="45432" b="-2"/>
          <a:stretch/>
        </p:blipFill>
        <p:spPr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979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9959F14-9D89-4F55-A525-1B10DE77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zh-TW" altLang="en-US" sz="3000" b="1" dirty="0">
                <a:solidFill>
                  <a:schemeClr val="bg1"/>
                </a:solidFill>
              </a:rPr>
              <a:t>補充介紹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7C36359-2F2D-499A-9858-FC5C3D4FA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r="13780" b="2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7" name="圖片 6" descr="一張含有 文字, 電子用品, 螢幕擷取畫面, 電腦 的圖片&#10;&#10;自動產生的描述">
            <a:extLst>
              <a:ext uri="{FF2B5EF4-FFF2-40B4-BE49-F238E27FC236}">
                <a16:creationId xmlns:a16="http://schemas.microsoft.com/office/drawing/2014/main" id="{B7FDE1FE-4A4A-4689-BBE0-CCC593838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14" b="-2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B6F7A9-B3B9-4C3B-92C5-4038886C7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altLang="zh-TW" sz="1900" b="1" dirty="0" err="1">
                <a:solidFill>
                  <a:schemeClr val="bg1"/>
                </a:solidFill>
              </a:rPr>
              <a:t>Ipad</a:t>
            </a:r>
            <a:r>
              <a:rPr lang="zh-TW" altLang="en-US" sz="1900" b="1" dirty="0">
                <a:solidFill>
                  <a:schemeClr val="bg1"/>
                </a:solidFill>
              </a:rPr>
              <a:t>性能高</a:t>
            </a:r>
            <a:endParaRPr lang="en-US" altLang="zh-TW" sz="1900" b="1" dirty="0">
              <a:solidFill>
                <a:schemeClr val="bg1"/>
              </a:solidFill>
            </a:endParaRPr>
          </a:p>
          <a:p>
            <a:r>
              <a:rPr lang="zh-TW" altLang="en-US" sz="1900" b="1" dirty="0">
                <a:solidFill>
                  <a:schemeClr val="bg1"/>
                </a:solidFill>
              </a:rPr>
              <a:t>和</a:t>
            </a:r>
            <a:r>
              <a:rPr lang="en-US" altLang="zh-TW" sz="1900" b="1" dirty="0">
                <a:solidFill>
                  <a:schemeClr val="bg1"/>
                </a:solidFill>
              </a:rPr>
              <a:t>PS</a:t>
            </a:r>
            <a:r>
              <a:rPr lang="zh-TW" altLang="en-US" sz="1900" b="1" dirty="0">
                <a:solidFill>
                  <a:schemeClr val="bg1"/>
                </a:solidFill>
              </a:rPr>
              <a:t>有類似性質</a:t>
            </a:r>
            <a:endParaRPr lang="en-US" altLang="zh-TW" sz="1900" b="1" dirty="0">
              <a:solidFill>
                <a:schemeClr val="bg1"/>
              </a:solidFill>
            </a:endParaRPr>
          </a:p>
          <a:p>
            <a:r>
              <a:rPr lang="zh-TW" altLang="en-US" sz="1900" b="1" dirty="0">
                <a:solidFill>
                  <a:schemeClr val="bg1"/>
                </a:solidFill>
              </a:rPr>
              <a:t>可以在上面跑</a:t>
            </a:r>
            <a:r>
              <a:rPr lang="en-US" altLang="zh-TW" sz="1900" b="1" dirty="0">
                <a:solidFill>
                  <a:schemeClr val="bg1"/>
                </a:solidFill>
              </a:rPr>
              <a:t>3D</a:t>
            </a:r>
            <a:r>
              <a:rPr lang="zh-TW" altLang="en-US" sz="1900" b="1" dirty="0">
                <a:solidFill>
                  <a:schemeClr val="bg1"/>
                </a:solidFill>
              </a:rPr>
              <a:t>建模</a:t>
            </a:r>
            <a:endParaRPr lang="en-US" altLang="zh-TW" sz="1900" b="1" dirty="0">
              <a:solidFill>
                <a:schemeClr val="bg1"/>
              </a:solidFill>
            </a:endParaRPr>
          </a:p>
          <a:p>
            <a:r>
              <a:rPr lang="zh-TW" altLang="en-US" sz="1900" b="1" dirty="0">
                <a:solidFill>
                  <a:schemeClr val="bg1"/>
                </a:solidFill>
              </a:rPr>
              <a:t>學生有打折</a:t>
            </a:r>
          </a:p>
        </p:txBody>
      </p:sp>
    </p:spTree>
    <p:extLst>
      <p:ext uri="{BB962C8B-B14F-4D97-AF65-F5344CB8AC3E}">
        <p14:creationId xmlns:p14="http://schemas.microsoft.com/office/powerpoint/2010/main" val="267423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66043B46-5908-4470-9686-17D0DEFDF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8885"/>
          <a:stretch/>
        </p:blipFill>
        <p:spPr>
          <a:xfrm>
            <a:off x="1" y="1"/>
            <a:ext cx="2970465" cy="3383279"/>
          </a:xfrm>
          <a:prstGeom prst="rect">
            <a:avLst/>
          </a:prstGeom>
        </p:spPr>
      </p:pic>
      <p:pic>
        <p:nvPicPr>
          <p:cNvPr id="5" name="內容版面配置區 4" descr="一張含有 文字, 個人, 擺姿勢 的圖片&#10;&#10;自動產生的描述">
            <a:extLst>
              <a:ext uri="{FF2B5EF4-FFF2-40B4-BE49-F238E27FC236}">
                <a16:creationId xmlns:a16="http://schemas.microsoft.com/office/drawing/2014/main" id="{1270BF5B-2270-4401-87FF-5B85F0CD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0274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13" name="圖片 12" descr="一張含有 玩具, 布偶, 機器人 的圖片&#10;&#10;自動產生的描述">
            <a:extLst>
              <a:ext uri="{FF2B5EF4-FFF2-40B4-BE49-F238E27FC236}">
                <a16:creationId xmlns:a16="http://schemas.microsoft.com/office/drawing/2014/main" id="{2CA5E84D-BA66-4D0F-8CFE-67738AC5E9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925"/>
          <a:stretch/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7" name="圖片 6" descr="一張含有 蛋糕, 甜點, 布偶, 數個 的圖片&#10;&#10;自動產生的描述">
            <a:extLst>
              <a:ext uri="{FF2B5EF4-FFF2-40B4-BE49-F238E27FC236}">
                <a16:creationId xmlns:a16="http://schemas.microsoft.com/office/drawing/2014/main" id="{C1C5B31B-7A78-499C-9F8F-AF25B189A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r="13466" b="3"/>
          <a:stretch/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9" name="圖片 8" descr="一張含有 個人 的圖片&#10;&#10;自動產生的描述">
            <a:extLst>
              <a:ext uri="{FF2B5EF4-FFF2-40B4-BE49-F238E27FC236}">
                <a16:creationId xmlns:a16="http://schemas.microsoft.com/office/drawing/2014/main" id="{6EC22E31-8EED-4852-9B89-AFAEBAA576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" r="3" b="7453"/>
          <a:stretch/>
        </p:blipFill>
        <p:spPr>
          <a:xfrm>
            <a:off x="-1017" y="3474720"/>
            <a:ext cx="2970465" cy="3383280"/>
          </a:xfrm>
          <a:prstGeom prst="rect">
            <a:avLst/>
          </a:prstGeom>
        </p:spPr>
      </p:pic>
      <p:sp>
        <p:nvSpPr>
          <p:cNvPr id="79" name="Rectangle 7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F5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807A60-1A95-4C27-ABC7-6278840F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作品</a:t>
            </a:r>
          </a:p>
        </p:txBody>
      </p:sp>
      <p:pic>
        <p:nvPicPr>
          <p:cNvPr id="15" name="圖片 14" descr="一張含有 布偶, 玩具 的圖片&#10;&#10;自動產生的描述">
            <a:extLst>
              <a:ext uri="{FF2B5EF4-FFF2-40B4-BE49-F238E27FC236}">
                <a16:creationId xmlns:a16="http://schemas.microsoft.com/office/drawing/2014/main" id="{796B1BF4-6E65-4922-8D93-20BA6E5B6F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8885"/>
          <a:stretch/>
        </p:blipFill>
        <p:spPr>
          <a:xfrm>
            <a:off x="3059902" y="3474719"/>
            <a:ext cx="2970466" cy="3383280"/>
          </a:xfrm>
          <a:prstGeom prst="rect">
            <a:avLst/>
          </a:prstGeom>
        </p:spPr>
      </p:pic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9379CC1-0651-4A3A-BEA9-1C9805E0D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en-US" altLang="zh-TW" sz="1800" b="1" dirty="0">
                <a:solidFill>
                  <a:srgbClr val="FFFFFF"/>
                </a:solidFill>
              </a:rPr>
              <a:t>3D</a:t>
            </a:r>
            <a:r>
              <a:rPr lang="zh-TW" altLang="en-US" sz="1800" b="1" dirty="0">
                <a:solidFill>
                  <a:srgbClr val="FFFFFF"/>
                </a:solidFill>
              </a:rPr>
              <a:t>、海報</a:t>
            </a:r>
            <a:endParaRPr lang="en-US" altLang="zh-TW" sz="1800" b="1" dirty="0">
              <a:solidFill>
                <a:srgbClr val="FFFFFF"/>
              </a:solidFill>
            </a:endParaRPr>
          </a:p>
          <a:p>
            <a:r>
              <a:rPr lang="zh-TW" altLang="en-US" sz="1800" b="1" dirty="0">
                <a:solidFill>
                  <a:srgbClr val="FFFFFF"/>
                </a:solidFill>
              </a:rPr>
              <a:t>學長</a:t>
            </a:r>
            <a:r>
              <a:rPr lang="en-US" altLang="zh-TW" sz="1800" b="1" dirty="0">
                <a:solidFill>
                  <a:srgbClr val="FFFFFF"/>
                </a:solidFill>
              </a:rPr>
              <a:t>IG</a:t>
            </a:r>
            <a:r>
              <a:rPr lang="zh-TW" altLang="en-US" sz="1800" b="1" dirty="0">
                <a:solidFill>
                  <a:srgbClr val="FFFFFF"/>
                </a:solidFill>
              </a:rPr>
              <a:t>：</a:t>
            </a:r>
            <a:r>
              <a:rPr lang="en-US" altLang="zh-TW" sz="1800" b="1" dirty="0">
                <a:solidFill>
                  <a:srgbClr val="FFFFFF"/>
                </a:solidFill>
              </a:rPr>
              <a:t> morton12060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FFFFFF"/>
                </a:solidFill>
              </a:rPr>
              <a:t>    twitter</a:t>
            </a:r>
            <a:r>
              <a:rPr lang="zh-TW" altLang="en-US" sz="1800" b="1" dirty="0">
                <a:solidFill>
                  <a:srgbClr val="FFFFFF"/>
                </a:solidFill>
              </a:rPr>
              <a:t>：</a:t>
            </a:r>
            <a:r>
              <a:rPr lang="en-US" altLang="zh-TW" sz="1800" b="1" dirty="0">
                <a:solidFill>
                  <a:srgbClr val="FFFFFF"/>
                </a:solidFill>
              </a:rPr>
              <a:t> @MORTON29098259</a:t>
            </a:r>
          </a:p>
          <a:p>
            <a:pPr algn="r" rtl="1"/>
            <a:endParaRPr lang="en-US" altLang="zh-TW" sz="1800" b="1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331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9">
            <a:extLst>
              <a:ext uri="{FF2B5EF4-FFF2-40B4-BE49-F238E27FC236}">
                <a16:creationId xmlns:a16="http://schemas.microsoft.com/office/drawing/2014/main" id="{E6F01E9F-6B0E-4CF9-87AF-27ECD8D46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圖片 14" descr="一張含有 文字, 個人 的圖片&#10;&#10;自動產生的描述">
            <a:extLst>
              <a:ext uri="{FF2B5EF4-FFF2-40B4-BE49-F238E27FC236}">
                <a16:creationId xmlns:a16="http://schemas.microsoft.com/office/drawing/2014/main" id="{F1664628-3084-4CC2-994E-F10C1B52B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8" r="2" b="30160"/>
          <a:stretch/>
        </p:blipFill>
        <p:spPr>
          <a:xfrm>
            <a:off x="20" y="10"/>
            <a:ext cx="4635480" cy="3428986"/>
          </a:xfrm>
          <a:prstGeom prst="rect">
            <a:avLst/>
          </a:prstGeom>
        </p:spPr>
      </p:pic>
      <p:pic>
        <p:nvPicPr>
          <p:cNvPr id="13" name="圖片 12" descr="一張含有 地圖 的圖片&#10;&#10;自動產生的描述">
            <a:extLst>
              <a:ext uri="{FF2B5EF4-FFF2-40B4-BE49-F238E27FC236}">
                <a16:creationId xmlns:a16="http://schemas.microsoft.com/office/drawing/2014/main" id="{C82C9DA6-C5E1-4150-86E1-AB89E4B6E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4" r="2" b="16341"/>
          <a:stretch/>
        </p:blipFill>
        <p:spPr>
          <a:xfrm>
            <a:off x="20" y="3548987"/>
            <a:ext cx="4635480" cy="33090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3B7F8A-27DA-4F04-95A5-6A4AE89697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5" r="2" b="7561"/>
          <a:stretch/>
        </p:blipFill>
        <p:spPr>
          <a:xfrm>
            <a:off x="4738959" y="10"/>
            <a:ext cx="7453039" cy="4422801"/>
          </a:xfrm>
          <a:prstGeom prst="rect">
            <a:avLst/>
          </a:prstGeom>
        </p:spPr>
      </p:pic>
      <p:pic>
        <p:nvPicPr>
          <p:cNvPr id="9" name="圖片 8" descr="一張含有 植物, 布偶 的圖片&#10;&#10;自動產生的描述">
            <a:extLst>
              <a:ext uri="{FF2B5EF4-FFF2-40B4-BE49-F238E27FC236}">
                <a16:creationId xmlns:a16="http://schemas.microsoft.com/office/drawing/2014/main" id="{B3756EA4-4087-499B-9198-33298A6238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8" r="1" b="5730"/>
          <a:stretch/>
        </p:blipFill>
        <p:spPr>
          <a:xfrm>
            <a:off x="4735912" y="4526276"/>
            <a:ext cx="2430949" cy="2331725"/>
          </a:xfrm>
          <a:prstGeom prst="rect">
            <a:avLst/>
          </a:prstGeom>
        </p:spPr>
      </p:pic>
      <p:pic>
        <p:nvPicPr>
          <p:cNvPr id="7" name="圖片 6" descr="一張含有 個人, 皮革, 引擎 的圖片&#10;&#10;自動產生的描述">
            <a:extLst>
              <a:ext uri="{FF2B5EF4-FFF2-40B4-BE49-F238E27FC236}">
                <a16:creationId xmlns:a16="http://schemas.microsoft.com/office/drawing/2014/main" id="{93443BBB-DF08-4CA2-A78A-1604F0AD25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3" r="5" b="8320"/>
          <a:stretch/>
        </p:blipFill>
        <p:spPr>
          <a:xfrm>
            <a:off x="7267272" y="4526276"/>
            <a:ext cx="2412157" cy="2331725"/>
          </a:xfrm>
          <a:prstGeom prst="rect">
            <a:avLst/>
          </a:prstGeom>
        </p:spPr>
      </p:pic>
      <p:pic>
        <p:nvPicPr>
          <p:cNvPr id="11" name="圖片 10" descr="一張含有 玩具, 布偶 的圖片&#10;&#10;自動產生的描述">
            <a:extLst>
              <a:ext uri="{FF2B5EF4-FFF2-40B4-BE49-F238E27FC236}">
                <a16:creationId xmlns:a16="http://schemas.microsoft.com/office/drawing/2014/main" id="{2CD01175-B8DF-49DD-8261-5771CF7F6B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8" r="7" b="4153"/>
          <a:stretch/>
        </p:blipFill>
        <p:spPr>
          <a:xfrm>
            <a:off x="9779836" y="4526274"/>
            <a:ext cx="2412157" cy="23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60F8EA-0031-4D2A-B775-66B0FED5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854109"/>
            <a:ext cx="5251316" cy="1807305"/>
          </a:xfrm>
        </p:spPr>
        <p:txBody>
          <a:bodyPr>
            <a:normAutofit/>
          </a:bodyPr>
          <a:lstStyle/>
          <a:p>
            <a:r>
              <a:rPr lang="zh-TW" altLang="en-US" b="1" dirty="0"/>
              <a:t>報告完畢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BDA02D-4CF4-4317-8288-B360E35C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090107"/>
            <a:ext cx="4619621" cy="3843666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求職不可怕，怕的是自己沒有興趣</a:t>
            </a:r>
            <a:endParaRPr lang="en-US" altLang="zh-TW" sz="2000" b="1" dirty="0"/>
          </a:p>
          <a:p>
            <a:r>
              <a:rPr lang="zh-TW" altLang="en-US" sz="2000" b="1" dirty="0"/>
              <a:t>覺得興趣不對的就趕快轉職</a:t>
            </a:r>
            <a:endParaRPr lang="en-US" altLang="zh-TW" sz="2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2C352B-55C7-4F01-974B-749920EAA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9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949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419C4C2-D679-4A52-A040-617F83B4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zh-TW" altLang="en-US" sz="3000" b="1" dirty="0">
                <a:solidFill>
                  <a:schemeClr val="bg1"/>
                </a:solidFill>
              </a:rPr>
              <a:t>王盛麒</a:t>
            </a:r>
            <a:r>
              <a:rPr lang="en-US" altLang="zh-TW" sz="3000" b="1" dirty="0">
                <a:solidFill>
                  <a:schemeClr val="bg1"/>
                </a:solidFill>
              </a:rPr>
              <a:t>_</a:t>
            </a:r>
            <a:r>
              <a:rPr lang="zh-TW" altLang="en-US" sz="3000" b="1" dirty="0">
                <a:solidFill>
                  <a:schemeClr val="bg1"/>
                </a:solidFill>
              </a:rPr>
              <a:t>聖騎士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F13FC9-4E3D-4B90-9986-70BE57BD9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8" y="352931"/>
            <a:ext cx="4998720" cy="3749040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CB7B2AF-34B8-4F49-8C08-C2C4BD697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47" y="357013"/>
            <a:ext cx="4948732" cy="3749040"/>
          </a:xfrm>
          <a:prstGeom prst="rect">
            <a:avLst/>
          </a:prstGeom>
        </p:spPr>
      </p:pic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F986A2-1DA8-4B65-96AB-DF43AC37E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zh-TW" altLang="en-US" sz="1500" b="1" dirty="0">
                <a:solidFill>
                  <a:schemeClr val="bg1"/>
                </a:solidFill>
              </a:rPr>
              <a:t>冉色斯動畫股份有限公司</a:t>
            </a:r>
            <a:endParaRPr lang="en-US" altLang="zh-TW" sz="1500" b="1" dirty="0">
              <a:solidFill>
                <a:schemeClr val="bg1"/>
              </a:solidFill>
            </a:endParaRPr>
          </a:p>
          <a:p>
            <a:r>
              <a:rPr lang="zh-TW" altLang="en-US" sz="1500" b="1" dirty="0">
                <a:solidFill>
                  <a:schemeClr val="bg1"/>
                </a:solidFill>
              </a:rPr>
              <a:t>興趣：畫畫、做</a:t>
            </a:r>
            <a:r>
              <a:rPr lang="en-US" altLang="zh-TW" sz="1500" b="1" dirty="0">
                <a:solidFill>
                  <a:schemeClr val="bg1"/>
                </a:solidFill>
              </a:rPr>
              <a:t>3D</a:t>
            </a:r>
          </a:p>
          <a:p>
            <a:r>
              <a:rPr lang="zh-TW" altLang="en-US" sz="1500" b="1" dirty="0">
                <a:solidFill>
                  <a:schemeClr val="bg1"/>
                </a:solidFill>
              </a:rPr>
              <a:t>職位：</a:t>
            </a:r>
            <a:r>
              <a:rPr lang="en-US" altLang="zh-TW" sz="1500" b="1" dirty="0">
                <a:solidFill>
                  <a:schemeClr val="bg1"/>
                </a:solidFill>
              </a:rPr>
              <a:t>2D</a:t>
            </a:r>
            <a:r>
              <a:rPr lang="zh-TW" altLang="en-US" sz="1500" b="1" dirty="0">
                <a:solidFill>
                  <a:schemeClr val="bg1"/>
                </a:solidFill>
              </a:rPr>
              <a:t>美術設計師、</a:t>
            </a:r>
            <a:r>
              <a:rPr lang="en-US" altLang="zh-TW" sz="1500" b="1" dirty="0">
                <a:solidFill>
                  <a:schemeClr val="bg1"/>
                </a:solidFill>
              </a:rPr>
              <a:t>3D</a:t>
            </a:r>
            <a:r>
              <a:rPr lang="zh-TW" altLang="en-US" sz="1500" b="1" dirty="0">
                <a:solidFill>
                  <a:schemeClr val="bg1"/>
                </a:solidFill>
              </a:rPr>
              <a:t>模型助理</a:t>
            </a:r>
            <a:endParaRPr lang="en-US" altLang="zh-TW" sz="1500" b="1" dirty="0">
              <a:solidFill>
                <a:schemeClr val="bg1"/>
              </a:solidFill>
            </a:endParaRPr>
          </a:p>
          <a:p>
            <a:r>
              <a:rPr lang="zh-TW" altLang="en-US" sz="1500" b="1" dirty="0">
                <a:solidFill>
                  <a:schemeClr val="bg1"/>
                </a:solidFill>
              </a:rPr>
              <a:t>內容：模型分鏡走位圖、</a:t>
            </a:r>
            <a:r>
              <a:rPr lang="en-US" altLang="zh-TW" sz="1500" b="1" dirty="0">
                <a:solidFill>
                  <a:schemeClr val="bg1"/>
                </a:solidFill>
              </a:rPr>
              <a:t>7-11</a:t>
            </a:r>
            <a:r>
              <a:rPr lang="zh-TW" altLang="en-US" sz="1500" b="1" dirty="0">
                <a:solidFill>
                  <a:schemeClr val="bg1"/>
                </a:solidFill>
              </a:rPr>
              <a:t>動畫、</a:t>
            </a:r>
            <a:r>
              <a:rPr lang="en-US" altLang="zh-TW" sz="1500" b="1" dirty="0">
                <a:solidFill>
                  <a:schemeClr val="bg1"/>
                </a:solidFill>
              </a:rPr>
              <a:t>IOGO</a:t>
            </a:r>
            <a:r>
              <a:rPr lang="zh-TW" altLang="en-US" sz="1500" b="1" dirty="0">
                <a:solidFill>
                  <a:schemeClr val="bg1"/>
                </a:solidFill>
              </a:rPr>
              <a:t>排版、海報設計等多元的工作</a:t>
            </a:r>
            <a:endParaRPr lang="en-US" altLang="zh-TW" sz="15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7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7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CF4BB4-4617-4C16-AB7E-6843CA1C1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zh-TW" altLang="en-US" sz="3000" b="1" dirty="0">
                <a:solidFill>
                  <a:schemeClr val="bg1"/>
                </a:solidFill>
              </a:rPr>
              <a:t>工作環境</a:t>
            </a:r>
          </a:p>
        </p:txBody>
      </p:sp>
      <p:pic>
        <p:nvPicPr>
          <p:cNvPr id="11" name="圖片 10" descr="一張含有 文字, 室內, 黑色, 電腦 的圖片&#10;&#10;自動產生的描述">
            <a:extLst>
              <a:ext uri="{FF2B5EF4-FFF2-40B4-BE49-F238E27FC236}">
                <a16:creationId xmlns:a16="http://schemas.microsoft.com/office/drawing/2014/main" id="{5AAA9681-DE80-4D2D-AC14-5B3BEA97B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6" r="2" b="2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13" name="圖片 12" descr="一張含有 文字, 室內, 天花板, 地板 的圖片&#10;&#10;自動產生的描述">
            <a:extLst>
              <a:ext uri="{FF2B5EF4-FFF2-40B4-BE49-F238E27FC236}">
                <a16:creationId xmlns:a16="http://schemas.microsoft.com/office/drawing/2014/main" id="{D16111AC-1659-4840-93E1-4EDF3FAFAD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6" b="-2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35" name="Straight Connector 19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E5C27F-8A97-410C-A478-98CBECF0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809" y="4877098"/>
            <a:ext cx="6609921" cy="1526741"/>
          </a:xfrm>
        </p:spPr>
        <p:txBody>
          <a:bodyPr anchor="ctr">
            <a:normAutofit fontScale="92500" lnSpcReduction="10000"/>
          </a:bodyPr>
          <a:lstStyle/>
          <a:p>
            <a:r>
              <a:rPr lang="zh-TW" altLang="en-US" sz="1600" b="1" dirty="0">
                <a:solidFill>
                  <a:schemeClr val="bg1"/>
                </a:solidFill>
              </a:rPr>
              <a:t>中和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舒適的，午休一小時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上班時間</a:t>
            </a:r>
            <a:r>
              <a:rPr lang="en-US" altLang="zh-TW" sz="1600" b="1" dirty="0">
                <a:solidFill>
                  <a:schemeClr val="bg1"/>
                </a:solidFill>
              </a:rPr>
              <a:t>8:00-10:00</a:t>
            </a:r>
            <a:r>
              <a:rPr lang="zh-TW" altLang="en-US" sz="1600" b="1" dirty="0">
                <a:solidFill>
                  <a:schemeClr val="bg1"/>
                </a:solidFill>
              </a:rPr>
              <a:t>之間，每兩小時半休息十分鐘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出差：做動畫前期有場刊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一日：起床</a:t>
            </a:r>
            <a:r>
              <a:rPr lang="en-US" altLang="zh-TW" sz="1600" b="1" dirty="0">
                <a:solidFill>
                  <a:schemeClr val="bg1"/>
                </a:solidFill>
              </a:rPr>
              <a:t>—</a:t>
            </a:r>
            <a:r>
              <a:rPr lang="zh-TW" altLang="en-US" sz="1600" b="1" dirty="0">
                <a:solidFill>
                  <a:schemeClr val="bg1"/>
                </a:solidFill>
              </a:rPr>
              <a:t>上班</a:t>
            </a:r>
            <a:r>
              <a:rPr lang="en-US" altLang="zh-TW" sz="1600" b="1" dirty="0">
                <a:solidFill>
                  <a:schemeClr val="bg1"/>
                </a:solidFill>
              </a:rPr>
              <a:t>—</a:t>
            </a:r>
            <a:r>
              <a:rPr lang="zh-TW" altLang="en-US" sz="1600" b="1" dirty="0">
                <a:solidFill>
                  <a:schemeClr val="bg1"/>
                </a:solidFill>
              </a:rPr>
              <a:t>下班運動</a:t>
            </a:r>
            <a:r>
              <a:rPr lang="en-US" altLang="zh-TW" sz="1600" b="1" dirty="0">
                <a:solidFill>
                  <a:schemeClr val="bg1"/>
                </a:solidFill>
              </a:rPr>
              <a:t>—</a:t>
            </a:r>
            <a:r>
              <a:rPr lang="zh-TW" altLang="en-US" sz="1600" b="1" dirty="0">
                <a:solidFill>
                  <a:schemeClr val="bg1"/>
                </a:solidFill>
              </a:rPr>
              <a:t>畫畫到兩點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endParaRPr lang="en-US" altLang="zh-TW" sz="1600" b="1" dirty="0">
              <a:solidFill>
                <a:schemeClr val="bg1"/>
              </a:solidFill>
            </a:endParaRPr>
          </a:p>
          <a:p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4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8C0FD8-8EF2-40D3-B057-BCE7DCC5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557" y="3439201"/>
            <a:ext cx="6003980" cy="1325563"/>
          </a:xfrm>
        </p:spPr>
        <p:txBody>
          <a:bodyPr anchor="b">
            <a:normAutofit/>
          </a:bodyPr>
          <a:lstStyle/>
          <a:p>
            <a:r>
              <a:rPr lang="zh-TW" altLang="en-US" b="1" dirty="0"/>
              <a:t>薪資</a:t>
            </a:r>
          </a:p>
        </p:txBody>
      </p:sp>
      <p:pic>
        <p:nvPicPr>
          <p:cNvPr id="9" name="圖片 8" descr="一張含有 玩具, 布偶, 裝飾, 彩色 的圖片&#10;&#10;自動產生的描述">
            <a:extLst>
              <a:ext uri="{FF2B5EF4-FFF2-40B4-BE49-F238E27FC236}">
                <a16:creationId xmlns:a16="http://schemas.microsoft.com/office/drawing/2014/main" id="{E59560DB-F43F-447C-9FD0-C6F55A9B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r="9407"/>
          <a:stretch/>
        </p:blipFill>
        <p:spPr>
          <a:xfrm>
            <a:off x="4406845" y="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70792-84CA-44D0-919F-227158E7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845" y="4807224"/>
            <a:ext cx="6946955" cy="2050773"/>
          </a:xfrm>
        </p:spPr>
        <p:txBody>
          <a:bodyPr>
            <a:normAutofit/>
          </a:bodyPr>
          <a:lstStyle/>
          <a:p>
            <a:r>
              <a:rPr lang="en-US" altLang="zh-TW" sz="1600" b="1" dirty="0"/>
              <a:t>30000</a:t>
            </a:r>
            <a:r>
              <a:rPr lang="zh-TW" altLang="en-US" sz="1600" b="1" dirty="0"/>
              <a:t>、</a:t>
            </a:r>
            <a:r>
              <a:rPr lang="en-US" altLang="zh-TW" sz="1600" b="1" dirty="0"/>
              <a:t>26000</a:t>
            </a:r>
          </a:p>
          <a:p>
            <a:r>
              <a:rPr lang="zh-TW" altLang="en-US" sz="1600" b="1" dirty="0"/>
              <a:t>以經驗換取薪水</a:t>
            </a:r>
            <a:r>
              <a:rPr lang="en-US" altLang="zh-TW" sz="1600" b="1" dirty="0"/>
              <a:t>(</a:t>
            </a:r>
            <a:r>
              <a:rPr lang="zh-TW" altLang="en-US" sz="1600" b="1" dirty="0"/>
              <a:t>年資</a:t>
            </a:r>
            <a:r>
              <a:rPr lang="en-US" altLang="zh-TW" sz="1600" b="1" dirty="0"/>
              <a:t>)</a:t>
            </a:r>
          </a:p>
          <a:p>
            <a:r>
              <a:rPr lang="zh-TW" altLang="en-US" sz="1600" b="1" dirty="0"/>
              <a:t>主要金主：政府補助</a:t>
            </a:r>
            <a:r>
              <a:rPr lang="en-US" altLang="zh-TW" sz="1600" b="1" dirty="0"/>
              <a:t>(</a:t>
            </a:r>
            <a:r>
              <a:rPr lang="zh-TW" altLang="en-US" sz="1600" b="1" dirty="0"/>
              <a:t>閻小妹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、接日本案子</a:t>
            </a:r>
            <a:r>
              <a:rPr lang="en-US" altLang="zh-TW" sz="1600" b="1" dirty="0"/>
              <a:t>3D(</a:t>
            </a:r>
            <a:r>
              <a:rPr lang="zh-TW" altLang="en-US" sz="1600" b="1" dirty="0"/>
              <a:t>進擊的巨人等</a:t>
            </a:r>
            <a:r>
              <a:rPr lang="en-US" altLang="zh-TW" sz="1600" b="1" dirty="0"/>
              <a:t>)</a:t>
            </a:r>
          </a:p>
          <a:p>
            <a:r>
              <a:rPr lang="zh-TW" altLang="en-US" sz="1600" b="1" dirty="0"/>
              <a:t>加班費：以工作日為計算，提早完成剩的工作日算加班費</a:t>
            </a:r>
            <a:endParaRPr lang="en-US" altLang="zh-TW" sz="1600" b="1" dirty="0"/>
          </a:p>
          <a:p>
            <a:r>
              <a:rPr lang="zh-TW" altLang="en-US" sz="1600" b="1" dirty="0"/>
              <a:t>升遷：慢慢加薪至一定高度</a:t>
            </a:r>
            <a:r>
              <a:rPr lang="en-US" altLang="zh-TW" sz="1600" b="1" dirty="0"/>
              <a:t>(</a:t>
            </a:r>
            <a:r>
              <a:rPr lang="zh-TW" altLang="en-US" sz="1600" b="1" dirty="0"/>
              <a:t>門檻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才會升職位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50C5A88-4B89-40E6-9278-A967261E9B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5" r="-2" b="-2"/>
          <a:stretch/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5" name="圖片 4" descr="一張含有 文字, 大自然 的圖片&#10;&#10;自動產生的描述">
            <a:extLst>
              <a:ext uri="{FF2B5EF4-FFF2-40B4-BE49-F238E27FC236}">
                <a16:creationId xmlns:a16="http://schemas.microsoft.com/office/drawing/2014/main" id="{70EAB969-BEAE-4A30-9C94-598609054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1"/>
          <a:stretch/>
        </p:blipFill>
        <p:spPr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003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AAB000-64D2-40ED-9DC7-51ADE28C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zh-TW" altLang="en-US" b="1" dirty="0"/>
              <a:t>為甚麼想做這職業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281B4-D966-4968-B6BB-FD0A176C6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從小的興趣</a:t>
            </a:r>
            <a:endParaRPr lang="en-US" altLang="zh-TW" sz="2000" b="1" dirty="0"/>
          </a:p>
          <a:p>
            <a:r>
              <a:rPr lang="zh-TW" altLang="en-US" sz="2000" b="1" dirty="0"/>
              <a:t>通常會從一二份工作中做去篩選</a:t>
            </a:r>
            <a:endParaRPr lang="en-US" altLang="zh-TW" sz="2000" b="1" dirty="0"/>
          </a:p>
          <a:p>
            <a:r>
              <a:rPr lang="zh-TW" altLang="en-US" sz="2000" b="1" dirty="0"/>
              <a:t>進入動畫業：誤入歧途？</a:t>
            </a:r>
            <a:endParaRPr lang="en-US" altLang="zh-TW" sz="2000" b="1" dirty="0"/>
          </a:p>
          <a:p>
            <a:r>
              <a:rPr lang="zh-TW" altLang="en-US" sz="2000" b="1" dirty="0"/>
              <a:t>服務業</a:t>
            </a:r>
            <a:endParaRPr lang="en-US" altLang="zh-TW" sz="2000" b="1" dirty="0"/>
          </a:p>
          <a:p>
            <a:r>
              <a:rPr lang="zh-TW" altLang="en-US" sz="2000" b="1" dirty="0"/>
              <a:t>模型業：設計美術，疫情專案取消</a:t>
            </a:r>
            <a:endParaRPr lang="en-US" altLang="zh-TW" sz="2000" b="1" dirty="0"/>
          </a:p>
          <a:p>
            <a:r>
              <a:rPr lang="zh-TW" altLang="en-US" sz="2000" b="1" dirty="0"/>
              <a:t>動畫業：老師推薦直到現在</a:t>
            </a:r>
            <a:endParaRPr lang="en-US" altLang="zh-TW" sz="2000" b="1" dirty="0"/>
          </a:p>
          <a:p>
            <a:endParaRPr lang="zh-TW" altLang="en-US" sz="2000" dirty="0"/>
          </a:p>
          <a:p>
            <a:endParaRPr lang="en-US" altLang="zh-TW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1CF375-BB00-42BD-B10E-08B3C916D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70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393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51CA7-977D-4CCD-AEEB-4FF05983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zh-TW" altLang="en-US" b="1" dirty="0"/>
              <a:t>工作喜愛度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59873-C158-43D1-A8FF-D18EAAE51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反面</a:t>
            </a:r>
            <a:endParaRPr lang="en-US" altLang="zh-TW" sz="2000" b="1" dirty="0"/>
          </a:p>
          <a:p>
            <a:pPr marL="0" indent="0">
              <a:buNone/>
            </a:pPr>
            <a:r>
              <a:rPr lang="zh-TW" altLang="en-US" sz="2000" b="1" dirty="0"/>
              <a:t>會有職業倦怠</a:t>
            </a:r>
            <a:endParaRPr lang="en-US" altLang="zh-TW" sz="2000" b="1" dirty="0"/>
          </a:p>
          <a:p>
            <a:pPr marL="0" indent="0">
              <a:buNone/>
            </a:pPr>
            <a:r>
              <a:rPr lang="zh-TW" altLang="en-US" sz="2000" b="1" dirty="0"/>
              <a:t>和導演、編劇有衝突，卻因各種原因無法更改</a:t>
            </a:r>
            <a:endParaRPr lang="en-US" altLang="zh-TW" sz="2000" b="1" dirty="0"/>
          </a:p>
          <a:p>
            <a:pPr marL="0" indent="0">
              <a:buNone/>
            </a:pPr>
            <a:r>
              <a:rPr lang="zh-TW" altLang="en-US" sz="2000" b="1" dirty="0"/>
              <a:t>修修改改次數</a:t>
            </a:r>
          </a:p>
          <a:p>
            <a:r>
              <a:rPr lang="zh-TW" altLang="en-US" sz="2000" b="1" dirty="0"/>
              <a:t>正面</a:t>
            </a:r>
            <a:endParaRPr lang="en-US" altLang="zh-TW" sz="2000" b="1" dirty="0"/>
          </a:p>
          <a:p>
            <a:pPr marL="0" indent="0">
              <a:buNone/>
            </a:pPr>
            <a:r>
              <a:rPr lang="zh-TW" altLang="en-US" sz="2000" b="1" dirty="0"/>
              <a:t>電影首映會成功</a:t>
            </a:r>
            <a:endParaRPr lang="en-US" altLang="zh-TW" sz="2000" b="1" dirty="0"/>
          </a:p>
          <a:p>
            <a:pPr marL="0" indent="0">
              <a:buNone/>
            </a:pPr>
            <a:r>
              <a:rPr lang="zh-TW" altLang="en-US" sz="2000" b="1" dirty="0"/>
              <a:t>雖然很累但是很有成就感</a:t>
            </a:r>
            <a:endParaRPr lang="en-US" altLang="zh-TW" sz="2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4984D8-B5CD-452B-A294-D3A54CCE5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9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699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E0F8DB-9DC3-4BBE-BA74-10BF8A79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zh-TW" altLang="en-US" b="1"/>
              <a:t>精進方法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617D2D-C586-4968-9ECB-6C3033EA3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zh-TW" altLang="en-US" sz="2000" b="1"/>
              <a:t>軟體一直在更新，所以要每天抽出一點時間去學習新的軟體</a:t>
            </a:r>
            <a:endParaRPr lang="en-US" altLang="zh-TW" sz="2000" b="1"/>
          </a:p>
          <a:p>
            <a:r>
              <a:rPr lang="zh-TW" altLang="en-US" sz="2000" b="1"/>
              <a:t>英文很重要</a:t>
            </a:r>
            <a:endParaRPr lang="en-US" altLang="zh-TW" sz="2000" b="1"/>
          </a:p>
          <a:p>
            <a:r>
              <a:rPr lang="zh-TW" altLang="en-US" sz="2000" b="1"/>
              <a:t>錢不能省：直接花錢買整套學習系統</a:t>
            </a:r>
          </a:p>
          <a:p>
            <a:r>
              <a:rPr lang="zh-TW" altLang="en-US" sz="2000" b="1"/>
              <a:t>有機會能出國</a:t>
            </a:r>
            <a:endParaRPr lang="en-US" altLang="zh-TW" sz="2000" b="1"/>
          </a:p>
          <a:p>
            <a:r>
              <a:rPr lang="zh-TW" altLang="en-US" sz="2000" b="1"/>
              <a:t>嘗試自己開工作室</a:t>
            </a:r>
            <a:endParaRPr lang="en-US" altLang="zh-TW" sz="2000" b="1"/>
          </a:p>
        </p:txBody>
      </p:sp>
      <p:pic>
        <p:nvPicPr>
          <p:cNvPr id="5" name="圖片 4" descr="一張含有 個人, 皮革, 引擎 的圖片&#10;&#10;自動產生的描述">
            <a:extLst>
              <a:ext uri="{FF2B5EF4-FFF2-40B4-BE49-F238E27FC236}">
                <a16:creationId xmlns:a16="http://schemas.microsoft.com/office/drawing/2014/main" id="{FA232A1A-3CEA-40C8-93AE-5704E086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7" r="-1" b="99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164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EC4B94C-8429-40B8-83CB-67BB9081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zh-TW" altLang="en-US" b="1" dirty="0"/>
              <a:t>行業特性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88FF07-503C-43EC-93BB-94C4544F2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疫情：國外在推行遠距工作，建議投國外履歷，也不需要遠飄</a:t>
            </a:r>
            <a:endParaRPr lang="en-US" altLang="zh-TW" sz="2000" b="1" dirty="0"/>
          </a:p>
          <a:p>
            <a:r>
              <a:rPr lang="zh-TW" altLang="en-US" sz="2000" b="1" dirty="0"/>
              <a:t>需要怪人：能有自我想法的孩子</a:t>
            </a:r>
            <a:endParaRPr lang="en-US" altLang="zh-TW" sz="2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4D9F54-BCC7-4537-8481-E689EF9366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2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425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83B201-6F65-49A3-A073-F549EA17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9" y="379412"/>
            <a:ext cx="3816095" cy="1938076"/>
          </a:xfrm>
        </p:spPr>
        <p:txBody>
          <a:bodyPr>
            <a:normAutofit/>
          </a:bodyPr>
          <a:lstStyle/>
          <a:p>
            <a:r>
              <a:rPr lang="zh-TW" altLang="en-US" b="1" dirty="0"/>
              <a:t>和學弟妹說的話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91F020-EDFF-41C6-92E4-12D85AFE1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9" y="2368289"/>
            <a:ext cx="4852987" cy="4823086"/>
          </a:xfrm>
        </p:spPr>
        <p:txBody>
          <a:bodyPr>
            <a:normAutofit/>
          </a:bodyPr>
          <a:lstStyle/>
          <a:p>
            <a:r>
              <a:rPr lang="zh-TW" altLang="en-US" sz="1600" b="1" dirty="0"/>
              <a:t>自己想做什麼自己趕快學，不要等老師教，</a:t>
            </a:r>
            <a:endParaRPr lang="en-US" altLang="zh-TW" sz="1600" b="1" dirty="0"/>
          </a:p>
          <a:p>
            <a:pPr marL="0" indent="0">
              <a:buNone/>
            </a:pPr>
            <a:r>
              <a:rPr lang="zh-TW" altLang="en-US" sz="1600" b="1" dirty="0"/>
              <a:t>     出社會再學會來不及</a:t>
            </a:r>
            <a:endParaRPr lang="en-US" altLang="zh-TW" sz="1600" b="1" dirty="0"/>
          </a:p>
          <a:p>
            <a:r>
              <a:rPr lang="zh-TW" altLang="en-US" sz="1600" b="1" dirty="0"/>
              <a:t>專題做好：自己的興趣，找相關的老師去幫忙</a:t>
            </a:r>
            <a:endParaRPr lang="en-US" altLang="zh-TW" sz="1600" b="1" dirty="0"/>
          </a:p>
          <a:p>
            <a:r>
              <a:rPr lang="zh-TW" altLang="en-US" sz="1600" b="1" dirty="0"/>
              <a:t>學歷：敲門用的，致理多媒不有名</a:t>
            </a:r>
            <a:endParaRPr lang="en-US" altLang="zh-TW" sz="1600" b="1" dirty="0"/>
          </a:p>
          <a:p>
            <a:r>
              <a:rPr lang="zh-TW" altLang="en-US" sz="1600" b="1" dirty="0"/>
              <a:t>建議出國，台灣相關產業業主無法給太高薪資</a:t>
            </a:r>
            <a:endParaRPr lang="en-US" altLang="zh-TW" sz="1600" b="1" dirty="0"/>
          </a:p>
          <a:p>
            <a:pPr marL="0" indent="0">
              <a:buNone/>
            </a:pPr>
            <a:r>
              <a:rPr lang="zh-TW" altLang="en-US" sz="1600" b="1" dirty="0"/>
              <a:t>     讓員工進修</a:t>
            </a:r>
            <a:endParaRPr lang="en-US" altLang="zh-TW" sz="1600" b="1" dirty="0"/>
          </a:p>
          <a:p>
            <a:r>
              <a:rPr lang="zh-TW" altLang="en-US" sz="1600" b="1" dirty="0"/>
              <a:t>最近越來越多公司在徵</a:t>
            </a:r>
            <a:r>
              <a:rPr lang="en-US" altLang="zh-TW" sz="1600" b="1" dirty="0"/>
              <a:t>Blander</a:t>
            </a:r>
            <a:r>
              <a:rPr lang="zh-TW" altLang="en-US" sz="1600" b="1" dirty="0"/>
              <a:t>人才，可以</a:t>
            </a:r>
            <a:endParaRPr lang="en-US" altLang="zh-TW" sz="1600" b="1" dirty="0"/>
          </a:p>
          <a:p>
            <a:pPr marL="0" indent="0">
              <a:buNone/>
            </a:pPr>
            <a:r>
              <a:rPr lang="zh-TW" altLang="en-US" sz="1600" b="1" dirty="0"/>
              <a:t>     自學</a:t>
            </a:r>
            <a:endParaRPr lang="en-US" altLang="zh-TW" sz="1600" b="1" dirty="0"/>
          </a:p>
          <a:p>
            <a:r>
              <a:rPr lang="zh-TW" altLang="en-US" sz="1600" b="1" dirty="0"/>
              <a:t>遊戲產業比較賺錢</a:t>
            </a:r>
            <a:r>
              <a:rPr lang="en-US" altLang="zh-TW" sz="1600" b="1" dirty="0"/>
              <a:t>(RPG</a:t>
            </a:r>
            <a:r>
              <a:rPr lang="zh-TW" altLang="en-US" sz="1600" b="1" dirty="0"/>
              <a:t>、</a:t>
            </a:r>
            <a:r>
              <a:rPr lang="en-US" altLang="zh-TW" sz="1600" b="1" dirty="0"/>
              <a:t>PC</a:t>
            </a:r>
            <a:r>
              <a:rPr lang="zh-TW" altLang="en-US" sz="1600" b="1" dirty="0"/>
              <a:t>比較沒落了</a:t>
            </a:r>
            <a:r>
              <a:rPr lang="en-US" altLang="zh-TW" sz="1600" b="1" dirty="0"/>
              <a:t>)</a:t>
            </a:r>
          </a:p>
          <a:p>
            <a:r>
              <a:rPr lang="zh-TW" altLang="en-US" sz="1600" b="1" dirty="0"/>
              <a:t>壓力來源：自我認同</a:t>
            </a:r>
            <a:r>
              <a:rPr lang="en-US" altLang="zh-TW" sz="1600" b="1" dirty="0"/>
              <a:t>—</a:t>
            </a:r>
            <a:r>
              <a:rPr lang="zh-TW" altLang="en-US" sz="1600" b="1" dirty="0"/>
              <a:t>精進自己、不要自我畫限</a:t>
            </a:r>
            <a:endParaRPr lang="en-US" altLang="zh-TW" sz="1600" b="1" dirty="0"/>
          </a:p>
          <a:p>
            <a:r>
              <a:rPr lang="zh-TW" altLang="en-US" sz="1600" b="1" dirty="0"/>
              <a:t>大二可以實習</a:t>
            </a:r>
            <a:r>
              <a:rPr lang="en-US" altLang="zh-TW" sz="1600" b="1" dirty="0"/>
              <a:t>(</a:t>
            </a:r>
            <a:r>
              <a:rPr lang="zh-TW" altLang="en-US" sz="1600" b="1" dirty="0"/>
              <a:t>找系助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，要找好一點的公司</a:t>
            </a:r>
            <a:endParaRPr lang="en-US" altLang="zh-TW" sz="1600" b="1" dirty="0"/>
          </a:p>
          <a:p>
            <a:pPr marL="0" indent="0">
              <a:buNone/>
            </a:pPr>
            <a:endParaRPr lang="zh-TW" altLang="en-US" sz="1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DA171A-876C-43E2-A345-2804C734D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" r="-1" b="12267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8EE97C-16AE-4625-9A6C-3E03DB9ED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" b="2235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278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寬螢幕</PresentationFormat>
  <Paragraphs>73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Arial</vt:lpstr>
      <vt:lpstr>Calibri</vt:lpstr>
      <vt:lpstr>Calibri Light</vt:lpstr>
      <vt:lpstr>Office 佈景主題</vt:lpstr>
      <vt:lpstr>職業訪談</vt:lpstr>
      <vt:lpstr>王盛麒_聖騎士</vt:lpstr>
      <vt:lpstr>工作環境</vt:lpstr>
      <vt:lpstr>薪資</vt:lpstr>
      <vt:lpstr>為甚麼想做這職業</vt:lpstr>
      <vt:lpstr>工作喜愛度</vt:lpstr>
      <vt:lpstr>精進方法</vt:lpstr>
      <vt:lpstr>行業特性</vt:lpstr>
      <vt:lpstr>和學弟妹說的話</vt:lpstr>
      <vt:lpstr>補充介紹</vt:lpstr>
      <vt:lpstr>補充介紹</vt:lpstr>
      <vt:lpstr>作品</vt:lpstr>
      <vt:lpstr>PowerPoint 簡報</vt:lpstr>
      <vt:lpstr>報告完畢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職業訪談</dc:title>
  <dc:creator>韋婷 王</dc:creator>
  <cp:lastModifiedBy>儀臻 陳</cp:lastModifiedBy>
  <cp:revision>19</cp:revision>
  <dcterms:created xsi:type="dcterms:W3CDTF">2021-12-26T11:30:41Z</dcterms:created>
  <dcterms:modified xsi:type="dcterms:W3CDTF">2021-12-28T12:02:14Z</dcterms:modified>
</cp:coreProperties>
</file>